
<file path=[Content_Types].xml><?xml version="1.0" encoding="utf-8"?>
<Types xmlns="http://schemas.openxmlformats.org/package/2006/content-types">
  <Default Extension="jpeg" ContentType="image/jpeg"/>
  <Default Extension="m4v" ContentType="vide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0" r:id="rId2"/>
    <p:sldId id="277" r:id="rId3"/>
    <p:sldId id="290" r:id="rId4"/>
    <p:sldId id="297" r:id="rId5"/>
    <p:sldId id="291" r:id="rId6"/>
    <p:sldId id="292" r:id="rId7"/>
    <p:sldId id="293" r:id="rId8"/>
    <p:sldId id="294" r:id="rId9"/>
    <p:sldId id="295" r:id="rId10"/>
    <p:sldId id="296" r:id="rId11"/>
    <p:sldId id="298" r:id="rId12"/>
    <p:sldId id="289" r:id="rId1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a" initials="g" lastIdx="1" clrIdx="0">
    <p:extLst>
      <p:ext uri="{19B8F6BF-5375-455C-9EA6-DF929625EA0E}">
        <p15:presenceInfo xmlns:p15="http://schemas.microsoft.com/office/powerpoint/2012/main" userId="b75ad705845c6f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DDF4"/>
    <a:srgbClr val="F1902C"/>
    <a:srgbClr val="1F2A3E"/>
    <a:srgbClr val="000080"/>
    <a:srgbClr val="79F104"/>
    <a:srgbClr val="C21F30"/>
    <a:srgbClr val="27A7DF"/>
    <a:srgbClr val="F14A4B"/>
    <a:srgbClr val="2A1304"/>
    <a:srgbClr val="7D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6467" autoAdjust="0"/>
  </p:normalViewPr>
  <p:slideViewPr>
    <p:cSldViewPr snapToGrid="0">
      <p:cViewPr varScale="1">
        <p:scale>
          <a:sx n="93" d="100"/>
          <a:sy n="93" d="100"/>
        </p:scale>
        <p:origin x="726" y="7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54EFD-CCA7-4373-B981-F454E62D6603}" type="datetimeFigureOut">
              <a:rPr lang="LID4096" smtClean="0"/>
              <a:t>01/03/2024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96D22-A716-4BA4-AAE4-E7A1B0C278F6}" type="slidenum">
              <a:rPr lang="LID4096" smtClean="0"/>
              <a:t>‹#›</a:t>
            </a:fld>
            <a:endParaRPr lang="LID4096"/>
          </a:p>
        </p:txBody>
      </p:sp>
    </p:spTree>
    <p:extLst>
      <p:ext uri="{BB962C8B-B14F-4D97-AF65-F5344CB8AC3E}">
        <p14:creationId xmlns:p14="http://schemas.microsoft.com/office/powerpoint/2010/main" val="334943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Hello, in this presentation we will enhance the model we saw in the previous topic using story interleaving.</a:t>
            </a:r>
            <a:br>
              <a:rPr lang="en-US" b="0" i="0" dirty="0">
                <a:effectLst/>
                <a:latin typeface="Poppins" panose="00000500000000000000" pitchFamily="2" charset="0"/>
              </a:rPr>
            </a:b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a:t>
            </a:fld>
            <a:endParaRPr lang="LID4096"/>
          </a:p>
        </p:txBody>
      </p:sp>
    </p:spTree>
    <p:extLst>
      <p:ext uri="{BB962C8B-B14F-4D97-AF65-F5344CB8AC3E}">
        <p14:creationId xmlns:p14="http://schemas.microsoft.com/office/powerpoint/2010/main" val="313757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goes on until we reach the bottom node of the graph, giving us a full test path.</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10</a:t>
            </a:fld>
            <a:endParaRPr lang="LID4096"/>
          </a:p>
        </p:txBody>
      </p:sp>
    </p:spTree>
    <p:extLst>
      <p:ext uri="{BB962C8B-B14F-4D97-AF65-F5344CB8AC3E}">
        <p14:creationId xmlns:p14="http://schemas.microsoft.com/office/powerpoint/2010/main" val="7171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More generally, the state graph represents all the test paths that our model specifies. The small dots are the states of the model, and the larger ovals with text are the events the model triggers to advance the states. For example, the graph here contains ten states representing a model with five test paths.</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11</a:t>
            </a:fld>
            <a:endParaRPr lang="LID4096"/>
          </a:p>
        </p:txBody>
      </p:sp>
    </p:spTree>
    <p:extLst>
      <p:ext uri="{BB962C8B-B14F-4D97-AF65-F5344CB8AC3E}">
        <p14:creationId xmlns:p14="http://schemas.microsoft.com/office/powerpoint/2010/main" val="269735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This brings our presentation to a close. We’ve seen the concept of story-interleaving in Provengo and how it is shown on the state graph.</a:t>
            </a:r>
            <a:endParaRPr lang="LID4096" dirty="0"/>
          </a:p>
        </p:txBody>
      </p:sp>
      <p:sp>
        <p:nvSpPr>
          <p:cNvPr id="4" name="Slide Number Placeholder 3"/>
          <p:cNvSpPr>
            <a:spLocks noGrp="1"/>
          </p:cNvSpPr>
          <p:nvPr>
            <p:ph type="sldNum" sz="quarter" idx="5"/>
          </p:nvPr>
        </p:nvSpPr>
        <p:spPr/>
        <p:txBody>
          <a:bodyPr/>
          <a:lstStyle/>
          <a:p>
            <a:fld id="{5F696D22-A716-4BA4-AAE4-E7A1B0C278F6}" type="slidenum">
              <a:rPr lang="LID4096" smtClean="0"/>
              <a:t>12</a:t>
            </a:fld>
            <a:endParaRPr lang="LID4096"/>
          </a:p>
        </p:txBody>
      </p:sp>
    </p:spTree>
    <p:extLst>
      <p:ext uri="{BB962C8B-B14F-4D97-AF65-F5344CB8AC3E}">
        <p14:creationId xmlns:p14="http://schemas.microsoft.com/office/powerpoint/2010/main" val="30474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As illustrated in the exercise from the preceding topic, the online shop allows to add products to the shopping cart prior to user login. This suggests that a tester might consider enhancing the test’s diversity by providing the option for the user to login at any point during the test.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2</a:t>
            </a:fld>
            <a:endParaRPr lang="LID4096"/>
          </a:p>
        </p:txBody>
      </p:sp>
    </p:spTree>
    <p:extLst>
      <p:ext uri="{BB962C8B-B14F-4D97-AF65-F5344CB8AC3E}">
        <p14:creationId xmlns:p14="http://schemas.microsoft.com/office/powerpoint/2010/main" val="341871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Provengo, this can be achieved through story interleaving. The ‘Shop’ behavioral thread initiates the sequence of events for shopping. Concurrently, the ‘Login’ thread triggers the single event that forms the login sequence. The graph illustrates all potential pathways that emerge from executing these two sequences in parallel.</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3</a:t>
            </a:fld>
            <a:endParaRPr lang="LID4096"/>
          </a:p>
        </p:txBody>
      </p:sp>
    </p:spTree>
    <p:extLst>
      <p:ext uri="{BB962C8B-B14F-4D97-AF65-F5344CB8AC3E}">
        <p14:creationId xmlns:p14="http://schemas.microsoft.com/office/powerpoint/2010/main" val="148216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Let’s examine this graph in greater detail:</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4</a:t>
            </a:fld>
            <a:endParaRPr lang="LID4096"/>
          </a:p>
        </p:txBody>
      </p:sp>
    </p:spTree>
    <p:extLst>
      <p:ext uri="{BB962C8B-B14F-4D97-AF65-F5344CB8AC3E}">
        <p14:creationId xmlns:p14="http://schemas.microsoft.com/office/powerpoint/2010/main" val="116162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At the initial state, we have two options: log in now or add a t-shirt to the cart.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5</a:t>
            </a:fld>
            <a:endParaRPr lang="LID4096"/>
          </a:p>
        </p:txBody>
      </p:sp>
    </p:spTree>
    <p:extLst>
      <p:ext uri="{BB962C8B-B14F-4D97-AF65-F5344CB8AC3E}">
        <p14:creationId xmlns:p14="http://schemas.microsoft.com/office/powerpoint/2010/main" val="80517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Say, we choose to add a t-shirt to the shopping cart.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6</a:t>
            </a:fld>
            <a:endParaRPr lang="LID4096"/>
          </a:p>
        </p:txBody>
      </p:sp>
    </p:spTree>
    <p:extLst>
      <p:ext uri="{BB962C8B-B14F-4D97-AF65-F5344CB8AC3E}">
        <p14:creationId xmlns:p14="http://schemas.microsoft.com/office/powerpoint/2010/main" val="3088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We are now at a state where, again, we can log in or add a t-shirt to the shopping cart.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7</a:t>
            </a:fld>
            <a:endParaRPr lang="LID4096"/>
          </a:p>
        </p:txBody>
      </p:sp>
    </p:spTree>
    <p:extLst>
      <p:ext uri="{BB962C8B-B14F-4D97-AF65-F5344CB8AC3E}">
        <p14:creationId xmlns:p14="http://schemas.microsoft.com/office/powerpoint/2010/main" val="212125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oppins" panose="00000500000000000000" pitchFamily="2" charset="0"/>
              </a:rPr>
              <a:t>Now, we may opt to proceed with the Login.</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8</a:t>
            </a:fld>
            <a:endParaRPr lang="LID4096"/>
          </a:p>
        </p:txBody>
      </p:sp>
    </p:spTree>
    <p:extLst>
      <p:ext uri="{BB962C8B-B14F-4D97-AF65-F5344CB8AC3E}">
        <p14:creationId xmlns:p14="http://schemas.microsoft.com/office/powerpoint/2010/main" val="98827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11111"/>
                </a:solidFill>
                <a:effectLst/>
                <a:latin typeface="-apple-system"/>
              </a:rPr>
              <a:t>In THIS state, we don’t have a choice. We must add another T-Shirt to the shopping cart.</a:t>
            </a:r>
            <a:endParaRPr lang="en-US" dirty="0">
              <a:effectLst/>
            </a:endParaRPr>
          </a:p>
        </p:txBody>
      </p:sp>
      <p:sp>
        <p:nvSpPr>
          <p:cNvPr id="4" name="Slide Number Placeholder 3"/>
          <p:cNvSpPr>
            <a:spLocks noGrp="1"/>
          </p:cNvSpPr>
          <p:nvPr>
            <p:ph type="sldNum" sz="quarter" idx="5"/>
          </p:nvPr>
        </p:nvSpPr>
        <p:spPr/>
        <p:txBody>
          <a:bodyPr/>
          <a:lstStyle/>
          <a:p>
            <a:fld id="{5F696D22-A716-4BA4-AAE4-E7A1B0C278F6}" type="slidenum">
              <a:rPr lang="LID4096" smtClean="0"/>
              <a:t>9</a:t>
            </a:fld>
            <a:endParaRPr lang="LID4096"/>
          </a:p>
        </p:txBody>
      </p:sp>
    </p:spTree>
    <p:extLst>
      <p:ext uri="{BB962C8B-B14F-4D97-AF65-F5344CB8AC3E}">
        <p14:creationId xmlns:p14="http://schemas.microsoft.com/office/powerpoint/2010/main" val="1493197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ECD9-229C-403D-B422-5D6BCAC3E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884A422-3EF4-402F-82CF-F3B6F1EA8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7020FC54-3C60-48F6-B1C7-4634F60FD767}"/>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42E921F5-4EC4-48D4-B17E-B29BB8FC1E3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EEA8C7E-FA44-42BA-89A0-EACD5120CC93}"/>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889483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CFF-5229-457A-94B4-CBC112D60B6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5841EDF-77BA-4ECE-A5B4-959A42797F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4D5319-F84E-4ABD-8B1B-55D48BF4F2C5}"/>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239140DA-C513-49C5-94A0-9840687328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8F7C81-229A-4510-9F8E-D219CAD07762}"/>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62207063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992D1-7648-4DF0-8EC5-E41ECF008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CD818D5-4E3E-45F6-832C-AEFC6D08D4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0D958D-5502-4E87-8EC6-16A34EDED6B0}"/>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33476FC9-F50D-4554-ABDC-5A87254917A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B0F0372-7753-49C3-8964-7C425F72911B}"/>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8896046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45E2-0CB1-4F33-BFF8-58CFF968B09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F925931-79B5-4F3F-A554-86E7EFF82D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22B4521-3939-4A1B-99EA-2D8CB373C6AC}"/>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EB0F2DEC-890D-4EF0-9B58-026CAB30180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31D779-B805-4C72-88B3-EFDFB19354A0}"/>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284388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AFAE-33B1-47E8-A08D-4DD5BF7F6C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78F09A63-E790-4000-9473-7EDFAF3BC5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CB94CF-5E48-4E0A-8F82-540E68471713}"/>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820AB575-03D4-455A-B32B-5B2CC483FD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4B1472F-AEA8-4DD2-A4AF-6A7B2E0C0AC1}"/>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65969645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9-C206-4CC3-8F43-96F5D25E383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D555EA7-9DF6-461E-A13E-B3B64D6A77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65BE905-7C64-4D7D-A9FD-CDD39981AF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E5D7DE6-48FE-4FA0-A138-65837AE86CB3}"/>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A8E23128-7FDD-4400-9BDE-AC9EE43657F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A8698E-394E-4DD3-8DC0-73F4EA35431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9479395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CC5-99C3-4536-AEFB-832A354B467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EB443A93-C6E7-4315-BC65-CEAD44AC4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6B4178-3AA8-454E-A18F-8D22C1009D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CF121A0-8EE7-4F30-A112-2944DF335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EBBCB5-8770-4965-857F-8E01073E36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EC2DE5-7A06-4871-AC3C-9F9F27BE0954}"/>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8" name="Footer Placeholder 7">
            <a:extLst>
              <a:ext uri="{FF2B5EF4-FFF2-40B4-BE49-F238E27FC236}">
                <a16:creationId xmlns:a16="http://schemas.microsoft.com/office/drawing/2014/main" id="{7C4C8194-C9BA-49BD-B616-B8817CDD210A}"/>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B749C2-1EDD-41DB-B926-3A5177934C0F}"/>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37908410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DA74-96A8-44FE-86D0-A4269272DE2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05257E3-7014-4DD5-870A-BF110B776769}"/>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4" name="Footer Placeholder 3">
            <a:extLst>
              <a:ext uri="{FF2B5EF4-FFF2-40B4-BE49-F238E27FC236}">
                <a16:creationId xmlns:a16="http://schemas.microsoft.com/office/drawing/2014/main" id="{8EA5842A-3A81-408D-A334-793CF0BACE6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33833CF-4141-4568-84CF-55E2BED8645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109196553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1CD7B-A84F-4728-8B57-D1222E11CDDD}"/>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3" name="Footer Placeholder 2">
            <a:extLst>
              <a:ext uri="{FF2B5EF4-FFF2-40B4-BE49-F238E27FC236}">
                <a16:creationId xmlns:a16="http://schemas.microsoft.com/office/drawing/2014/main" id="{9C3DFFAE-4E87-4143-8CA0-AC00904A68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2D8D0BA-507C-4D69-B701-468FEDC11548}"/>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246238850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100-14D6-45E6-807D-C47D49252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97B350-6F08-44B6-9B39-9FF857D07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70C5670-F484-456F-9C15-5EB78691C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5A9FAC-80B1-47F4-A719-B530189BAEA6}"/>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63D07B5C-F9A1-4E82-B860-A77836522D2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7ED8C31-F1A1-47AB-A0E5-9D53D70D755D}"/>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549832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3BAA-E7BD-4229-8B5D-C6A8FE89E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60102C1-EADC-4AB7-9B90-5B451126F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C20C6D2-550A-4EFE-9215-1121BFC37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49FECF-00B5-4AA3-9217-C7741277433E}"/>
              </a:ext>
            </a:extLst>
          </p:cNvPr>
          <p:cNvSpPr>
            <a:spLocks noGrp="1"/>
          </p:cNvSpPr>
          <p:nvPr>
            <p:ph type="dt" sz="half" idx="10"/>
          </p:nvPr>
        </p:nvSpPr>
        <p:spPr/>
        <p:txBody>
          <a:bodyPr/>
          <a:lstStyle/>
          <a:p>
            <a:fld id="{AD98321B-832D-4C61-888B-48B5531CEDB9}" type="datetimeFigureOut">
              <a:rPr lang="LID4096" smtClean="0"/>
              <a:t>01/03/2024</a:t>
            </a:fld>
            <a:endParaRPr lang="LID4096"/>
          </a:p>
        </p:txBody>
      </p:sp>
      <p:sp>
        <p:nvSpPr>
          <p:cNvPr id="6" name="Footer Placeholder 5">
            <a:extLst>
              <a:ext uri="{FF2B5EF4-FFF2-40B4-BE49-F238E27FC236}">
                <a16:creationId xmlns:a16="http://schemas.microsoft.com/office/drawing/2014/main" id="{C4E0ECDB-A25C-4B6E-8C51-1D4D12710F7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1A388D-5733-401A-9FA1-1B46C87623EC}"/>
              </a:ext>
            </a:extLst>
          </p:cNvPr>
          <p:cNvSpPr>
            <a:spLocks noGrp="1"/>
          </p:cNvSpPr>
          <p:nvPr>
            <p:ph type="sldNum" sz="quarter" idx="12"/>
          </p:nvPr>
        </p:nvSpPr>
        <p:spPr/>
        <p:txBody>
          <a:bodyPr/>
          <a:lstStyle/>
          <a:p>
            <a:fld id="{239C8B17-F0A4-4F50-98AA-F9D876870E6F}" type="slidenum">
              <a:rPr lang="LID4096" smtClean="0"/>
              <a:t>‹#›</a:t>
            </a:fld>
            <a:endParaRPr lang="LID4096"/>
          </a:p>
        </p:txBody>
      </p:sp>
    </p:spTree>
    <p:extLst>
      <p:ext uri="{BB962C8B-B14F-4D97-AF65-F5344CB8AC3E}">
        <p14:creationId xmlns:p14="http://schemas.microsoft.com/office/powerpoint/2010/main" val="42167353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EE113-1DF3-4C56-B57A-292FAC27F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CC54400-5651-4FAC-8345-1377066CB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06145CC-8763-449C-B358-F8586C6C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321B-832D-4C61-888B-48B5531CEDB9}" type="datetimeFigureOut">
              <a:rPr lang="LID4096" smtClean="0"/>
              <a:t>01/03/2024</a:t>
            </a:fld>
            <a:endParaRPr lang="LID4096"/>
          </a:p>
        </p:txBody>
      </p:sp>
      <p:sp>
        <p:nvSpPr>
          <p:cNvPr id="5" name="Footer Placeholder 4">
            <a:extLst>
              <a:ext uri="{FF2B5EF4-FFF2-40B4-BE49-F238E27FC236}">
                <a16:creationId xmlns:a16="http://schemas.microsoft.com/office/drawing/2014/main" id="{4C8E56DF-CDB8-4D90-9048-0A0952D2C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9CB2138-BE7C-4E5F-B080-6883E89EE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C8B17-F0A4-4F50-98AA-F9D876870E6F}" type="slidenum">
              <a:rPr lang="LID4096" smtClean="0"/>
              <a:t>‹#›</a:t>
            </a:fld>
            <a:endParaRPr lang="LID4096"/>
          </a:p>
        </p:txBody>
      </p:sp>
    </p:spTree>
    <p:extLst>
      <p:ext uri="{BB962C8B-B14F-4D97-AF65-F5344CB8AC3E}">
        <p14:creationId xmlns:p14="http://schemas.microsoft.com/office/powerpoint/2010/main" val="181576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4.mp3"/><Relationship Id="rId7" Type="http://schemas.openxmlformats.org/officeDocument/2006/relationships/image" Target="../media/image1.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14.mp3"/></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4.mp3"/><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74F1261-8A69-CC00-AA9B-4ED2316B08F1}"/>
              </a:ext>
            </a:extLst>
          </p:cNvPr>
          <p:cNvPicPr>
            <a:picLocks noChangeAspect="1"/>
          </p:cNvPicPr>
          <p:nvPr/>
        </p:nvPicPr>
        <p:blipFill>
          <a:blip r:embed="rId8"/>
          <a:stretch>
            <a:fillRect/>
          </a:stretch>
        </p:blipFill>
        <p:spPr>
          <a:xfrm>
            <a:off x="0" y="-17338"/>
            <a:ext cx="12192000" cy="6875338"/>
          </a:xfrm>
          <a:prstGeom prst="rect">
            <a:avLst/>
          </a:prstGeom>
        </p:spPr>
      </p:pic>
      <p:pic>
        <p:nvPicPr>
          <p:cNvPr id="18" name="Thu Jan 04 2024">
            <a:hlinkClick r:id="" action="ppaction://media"/>
            <a:extLst>
              <a:ext uri="{FF2B5EF4-FFF2-40B4-BE49-F238E27FC236}">
                <a16:creationId xmlns:a16="http://schemas.microsoft.com/office/drawing/2014/main" id="{48E4050F-ACDF-7645-A2C8-196A05974E4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5975" y="2790825"/>
            <a:ext cx="609600" cy="609600"/>
          </a:xfrm>
          <a:prstGeom prst="rect">
            <a:avLst/>
          </a:prstGeom>
        </p:spPr>
      </p:pic>
    </p:spTree>
    <p:extLst>
      <p:ext uri="{BB962C8B-B14F-4D97-AF65-F5344CB8AC3E}">
        <p14:creationId xmlns:p14="http://schemas.microsoft.com/office/powerpoint/2010/main" val="199932607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6" presetClass="exit" presetSubtype="32" fill="hold" nodeType="withEffect">
                                  <p:stCondLst>
                                    <p:cond delay="0"/>
                                  </p:stCondLst>
                                  <p:childTnLst>
                                    <p:animEffect transition="out" filter="circle(out)">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1" presetClass="mediacall" presetSubtype="0" fill="hold" nodeType="withEffect">
                                  <p:stCondLst>
                                    <p:cond delay="0"/>
                                  </p:stCondLst>
                                  <p:childTnLst>
                                    <p:cmd type="call" cmd="playFrom(0.0)">
                                      <p:cBhvr>
                                        <p:cTn id="11" dur="837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4"/>
                </p:tgtEl>
              </p:cMediaNode>
            </p:video>
            <p:audio>
              <p:cMediaNode vol="80000">
                <p:cTn id="18"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78633"/>
            <a:chOff x="588260" y="175559"/>
            <a:chExt cx="10874958" cy="6578633"/>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FFF0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FFF0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FFF0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dirty="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FFF0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defPPr>
                  <a:defRPr lang="LID4096"/>
                </a:defPPr>
                <a:lvl1pPr>
                  <a:defRPr sz="1100" spc="0" baseline="0">
                    <a:ln/>
                    <a:solidFill>
                      <a:srgbClr val="000000"/>
                    </a:solidFill>
                    <a:latin typeface="Times"/>
                    <a:cs typeface="Times"/>
                    <a:rtl val="0"/>
                  </a:defRPr>
                </a:lvl1pPr>
              </a:lstStyle>
              <a:p>
                <a:r>
                  <a:rPr lang="LID4096">
                    <a:sym typeface="Times"/>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58345" y="666275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21" name="Freeform: Shape 20">
              <a:extLst>
                <a:ext uri="{FF2B5EF4-FFF2-40B4-BE49-F238E27FC236}">
                  <a16:creationId xmlns:a16="http://schemas.microsoft.com/office/drawing/2014/main" id="{51994B95-DDCC-DD3B-FD33-CB288FE30E52}"/>
                </a:ext>
              </a:extLst>
            </p:cNvPr>
            <p:cNvSpPr/>
            <p:nvPr/>
          </p:nvSpPr>
          <p:spPr>
            <a:xfrm>
              <a:off x="6946921" y="1792411"/>
              <a:ext cx="79871" cy="91440"/>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FFFF00"/>
            </a:solidFill>
            <a:ln w="7687" cap="flat">
              <a:solidFill>
                <a:schemeClr val="tx1"/>
              </a:solidFill>
              <a:prstDash val="solid"/>
              <a:miter/>
            </a:ln>
          </p:spPr>
          <p:txBody>
            <a:bodyPr rtlCol="0" anchor="ctr"/>
            <a:lstStyle/>
            <a:p>
              <a:endParaRPr lang="LID4096" sz="2000" dirty="0"/>
            </a:p>
          </p:txBody>
        </p:sp>
        <p:sp>
          <p:nvSpPr>
            <p:cNvPr id="48" name="Freeform: Shape 47">
              <a:extLst>
                <a:ext uri="{FF2B5EF4-FFF2-40B4-BE49-F238E27FC236}">
                  <a16:creationId xmlns:a16="http://schemas.microsoft.com/office/drawing/2014/main" id="{651314F2-3A51-6071-E156-68F5C5F5903E}"/>
                </a:ext>
              </a:extLst>
            </p:cNvPr>
            <p:cNvSpPr/>
            <p:nvPr/>
          </p:nvSpPr>
          <p:spPr>
            <a:xfrm>
              <a:off x="8324924" y="3021158"/>
              <a:ext cx="79871" cy="91440"/>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67139" y="422791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61187" y="544414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pic>
        <p:nvPicPr>
          <p:cNvPr id="2" name="Thu Jan 04 2024 (9)">
            <a:hlinkClick r:id="" action="ppaction://media"/>
            <a:extLst>
              <a:ext uri="{FF2B5EF4-FFF2-40B4-BE49-F238E27FC236}">
                <a16:creationId xmlns:a16="http://schemas.microsoft.com/office/drawing/2014/main" id="{301ED9C1-6345-FCC1-AB92-ED17CEEC0904}"/>
              </a:ext>
            </a:extLst>
          </p:cNvPr>
          <p:cNvPicPr>
            <a:picLocks noChangeAspect="1"/>
          </p:cNvPicPr>
          <p:nvPr>
            <a:audioFile r:link="rId1"/>
            <p:extLst>
              <p:ext uri="{DAA4B4D4-6D71-4841-9C94-3DE7FCFB9230}">
                <p14:media xmlns:p14="http://schemas.microsoft.com/office/powerpoint/2010/main" r:embed="rId2">
                  <p14:trim st="1173"/>
                </p14:media>
              </p:ext>
            </p:extLst>
          </p:nvPr>
        </p:nvPicPr>
        <p:blipFill>
          <a:blip r:embed="rId5"/>
          <a:stretch>
            <a:fillRect/>
          </a:stretch>
        </p:blipFill>
        <p:spPr>
          <a:xfrm>
            <a:off x="-590550" y="3786188"/>
            <a:ext cx="609600" cy="609600"/>
          </a:xfrm>
          <a:prstGeom prst="rect">
            <a:avLst/>
          </a:prstGeom>
        </p:spPr>
      </p:pic>
    </p:spTree>
    <p:extLst>
      <p:ext uri="{BB962C8B-B14F-4D97-AF65-F5344CB8AC3E}">
        <p14:creationId xmlns:p14="http://schemas.microsoft.com/office/powerpoint/2010/main" val="38151000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78633"/>
            <a:chOff x="588260" y="175559"/>
            <a:chExt cx="10874958" cy="6578633"/>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FFF0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FFF0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FFF0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dirty="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FFF0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defPPr>
                  <a:defRPr lang="LID4096"/>
                </a:defPPr>
                <a:lvl1pPr>
                  <a:defRPr sz="1100" spc="0" baseline="0">
                    <a:ln/>
                    <a:solidFill>
                      <a:srgbClr val="000000"/>
                    </a:solidFill>
                    <a:latin typeface="Times"/>
                    <a:cs typeface="Times"/>
                    <a:rtl val="0"/>
                  </a:defRPr>
                </a:lvl1pPr>
              </a:lstStyle>
              <a:p>
                <a:r>
                  <a:rPr lang="LID4096">
                    <a:sym typeface="Times"/>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58345" y="666275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21" name="Freeform: Shape 20">
              <a:extLst>
                <a:ext uri="{FF2B5EF4-FFF2-40B4-BE49-F238E27FC236}">
                  <a16:creationId xmlns:a16="http://schemas.microsoft.com/office/drawing/2014/main" id="{51994B95-DDCC-DD3B-FD33-CB288FE30E52}"/>
                </a:ext>
              </a:extLst>
            </p:cNvPr>
            <p:cNvSpPr/>
            <p:nvPr/>
          </p:nvSpPr>
          <p:spPr>
            <a:xfrm>
              <a:off x="6946921" y="1792411"/>
              <a:ext cx="79871" cy="91440"/>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FFFF00"/>
            </a:solidFill>
            <a:ln w="7687" cap="flat">
              <a:solidFill>
                <a:schemeClr val="tx1"/>
              </a:solidFill>
              <a:prstDash val="solid"/>
              <a:miter/>
            </a:ln>
          </p:spPr>
          <p:txBody>
            <a:bodyPr rtlCol="0" anchor="ctr"/>
            <a:lstStyle/>
            <a:p>
              <a:endParaRPr lang="LID4096" sz="2000" dirty="0"/>
            </a:p>
          </p:txBody>
        </p:sp>
        <p:sp>
          <p:nvSpPr>
            <p:cNvPr id="48" name="Freeform: Shape 47">
              <a:extLst>
                <a:ext uri="{FF2B5EF4-FFF2-40B4-BE49-F238E27FC236}">
                  <a16:creationId xmlns:a16="http://schemas.microsoft.com/office/drawing/2014/main" id="{651314F2-3A51-6071-E156-68F5C5F5903E}"/>
                </a:ext>
              </a:extLst>
            </p:cNvPr>
            <p:cNvSpPr/>
            <p:nvPr/>
          </p:nvSpPr>
          <p:spPr>
            <a:xfrm>
              <a:off x="8324924" y="3021158"/>
              <a:ext cx="79871" cy="91440"/>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67139" y="422791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61187" y="5444142"/>
              <a:ext cx="79871" cy="91440"/>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pic>
        <p:nvPicPr>
          <p:cNvPr id="2" name="Thu Jan 04 2024 (10)">
            <a:hlinkClick r:id="" action="ppaction://media"/>
            <a:extLst>
              <a:ext uri="{FF2B5EF4-FFF2-40B4-BE49-F238E27FC236}">
                <a16:creationId xmlns:a16="http://schemas.microsoft.com/office/drawing/2014/main" id="{8B7DF3D0-1863-9E04-7167-CB3BDAD2B3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2150" y="3087688"/>
            <a:ext cx="609600" cy="609600"/>
          </a:xfrm>
          <a:prstGeom prst="rect">
            <a:avLst/>
          </a:prstGeom>
        </p:spPr>
      </p:pic>
    </p:spTree>
    <p:extLst>
      <p:ext uri="{BB962C8B-B14F-4D97-AF65-F5344CB8AC3E}">
        <p14:creationId xmlns:p14="http://schemas.microsoft.com/office/powerpoint/2010/main" val="1648830393"/>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nimation-white">
            <a:hlinkClick r:id="" action="ppaction://media"/>
            <a:extLst>
              <a:ext uri="{FF2B5EF4-FFF2-40B4-BE49-F238E27FC236}">
                <a16:creationId xmlns:a16="http://schemas.microsoft.com/office/drawing/2014/main" id="{9154203E-4836-F275-7CC5-76EECFB93E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5" name="Thu Jan 04 2024 (11)">
            <a:hlinkClick r:id="" action="ppaction://media"/>
            <a:extLst>
              <a:ext uri="{FF2B5EF4-FFF2-40B4-BE49-F238E27FC236}">
                <a16:creationId xmlns:a16="http://schemas.microsoft.com/office/drawing/2014/main" id="{EC562FAA-D5B4-B3E2-1493-2075EF2AA66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23365" y="2819400"/>
            <a:ext cx="609600" cy="609600"/>
          </a:xfrm>
          <a:prstGeom prst="rect">
            <a:avLst/>
          </a:prstGeom>
        </p:spPr>
      </p:pic>
    </p:spTree>
    <p:extLst>
      <p:ext uri="{BB962C8B-B14F-4D97-AF65-F5344CB8AC3E}">
        <p14:creationId xmlns:p14="http://schemas.microsoft.com/office/powerpoint/2010/main" val="2660521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00" fill="hold"/>
                                        <p:tgtEl>
                                          <p:spTgt spid="4"/>
                                        </p:tgtEl>
                                      </p:cBhvr>
                                    </p:cmd>
                                  </p:childTnLst>
                                </p:cTn>
                              </p:par>
                              <p:par>
                                <p:cTn id="7" presetID="1" presetClass="mediacall" presetSubtype="0" fill="hold" nodeType="withEffect">
                                  <p:stCondLst>
                                    <p:cond delay="0"/>
                                  </p:stCondLst>
                                  <p:childTnLst>
                                    <p:cmd type="call" cmd="playFrom(0.0)">
                                      <p:cBhvr>
                                        <p:cTn id="8" dur="102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398860" y="4695343"/>
            <a:ext cx="11691991" cy="1815882"/>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DCDCAA"/>
                </a:solidFill>
                <a:latin typeface="Consolas" panose="020B0609020204030204" pitchFamily="49" charset="0"/>
              </a:rPr>
              <a:t>    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pic>
        <p:nvPicPr>
          <p:cNvPr id="7" name="20240103131528 (online-video-cutter.com)">
            <a:hlinkClick r:id="" action="ppaction://media"/>
            <a:extLst>
              <a:ext uri="{FF2B5EF4-FFF2-40B4-BE49-F238E27FC236}">
                <a16:creationId xmlns:a16="http://schemas.microsoft.com/office/drawing/2014/main" id="{699B6812-59B4-CEF8-37F1-892ADBA15B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27640" y="863600"/>
            <a:ext cx="5936720" cy="333940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092ED2D-2515-8894-BA39-41A0C9E9440D}"/>
              </a:ext>
            </a:extLst>
          </p:cNvPr>
          <p:cNvPicPr>
            <a:picLocks noChangeAspect="1"/>
          </p:cNvPicPr>
          <p:nvPr/>
        </p:nvPicPr>
        <p:blipFill>
          <a:blip r:embed="rId8"/>
          <a:stretch>
            <a:fillRect/>
          </a:stretch>
        </p:blipFill>
        <p:spPr>
          <a:xfrm>
            <a:off x="8302955" y="252015"/>
            <a:ext cx="1522810" cy="1522810"/>
          </a:xfrm>
          <a:prstGeom prst="ellipse">
            <a:avLst/>
          </a:prstGeom>
          <a:ln>
            <a:noFill/>
          </a:ln>
          <a:effectLst>
            <a:softEdge rad="112500"/>
          </a:effectLst>
        </p:spPr>
      </p:pic>
      <p:sp>
        <p:nvSpPr>
          <p:cNvPr id="11" name="Rectangle 10">
            <a:extLst>
              <a:ext uri="{FF2B5EF4-FFF2-40B4-BE49-F238E27FC236}">
                <a16:creationId xmlns:a16="http://schemas.microsoft.com/office/drawing/2014/main" id="{EF30D8D7-390E-FD6E-463D-DB8C64349BB9}"/>
              </a:ext>
            </a:extLst>
          </p:cNvPr>
          <p:cNvSpPr/>
          <p:nvPr/>
        </p:nvSpPr>
        <p:spPr>
          <a:xfrm>
            <a:off x="889000" y="4991100"/>
            <a:ext cx="9525000" cy="2413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4" name="Thu Jan 04 2024 (1)">
            <a:hlinkClick r:id="" action="ppaction://media"/>
            <a:extLst>
              <a:ext uri="{FF2B5EF4-FFF2-40B4-BE49-F238E27FC236}">
                <a16:creationId xmlns:a16="http://schemas.microsoft.com/office/drawing/2014/main" id="{5B90DEB1-38B5-2EC9-1D5B-D3EB994D744A}"/>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25483" y="2727878"/>
            <a:ext cx="609601" cy="609600"/>
          </a:xfrm>
          <a:prstGeom prst="rect">
            <a:avLst/>
          </a:prstGeom>
        </p:spPr>
      </p:pic>
    </p:spTree>
    <p:extLst>
      <p:ext uri="{BB962C8B-B14F-4D97-AF65-F5344CB8AC3E}">
        <p14:creationId xmlns:p14="http://schemas.microsoft.com/office/powerpoint/2010/main" val="2054178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104" fill="hold"/>
                                        <p:tgtEl>
                                          <p:spTgt spid="7"/>
                                        </p:tgtEl>
                                      </p:cBhvr>
                                    </p:cmd>
                                  </p:childTnLst>
                                </p:cTn>
                              </p:par>
                              <p:par>
                                <p:cTn id="7" presetID="1" presetClass="mediacall" presetSubtype="0" fill="hold" nodeType="withEffect">
                                  <p:stCondLst>
                                    <p:cond delay="0"/>
                                  </p:stCondLst>
                                  <p:childTnLst>
                                    <p:cmd type="call" cmd="playFrom(0.0)">
                                      <p:cBhvr>
                                        <p:cTn id="8" dur="2078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audio>
              <p:cMediaNode vol="80000">
                <p:cTn id="15"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F33C-93B8-8800-1B66-8139EC154739}"/>
              </a:ext>
            </a:extLst>
          </p:cNvPr>
          <p:cNvSpPr txBox="1"/>
          <p:nvPr/>
        </p:nvSpPr>
        <p:spPr>
          <a:xfrm>
            <a:off x="250004" y="0"/>
            <a:ext cx="11691991" cy="1569660"/>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“Shop"</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DCDCAA"/>
                </a:solidFill>
                <a:latin typeface="Consolas" panose="020B0609020204030204" pitchFamily="49" charset="0"/>
              </a:rPr>
              <a:t>    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T-SHIRT'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AddProductToCart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name:</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'HUMMINGBIRD PRINTED SWEATER'</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Checkuout</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r>
              <a:rPr lang="en-US" sz="1600" dirty="0" err="1">
                <a:solidFill>
                  <a:srgbClr val="9CDCFE"/>
                </a:solidFill>
                <a:latin typeface="Consolas" panose="020B0609020204030204" pitchFamily="49" charset="0"/>
              </a:rPr>
              <a:t>defaultAdress</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a:t>
            </a:r>
            <a:r>
              <a:rPr lang="en-US" sz="1600" dirty="0" err="1">
                <a:solidFill>
                  <a:srgbClr val="9CDCFE"/>
                </a:solidFill>
                <a:latin typeface="Consolas" panose="020B0609020204030204" pitchFamily="49" charset="0"/>
              </a:rPr>
              <a:t>defaultPaymentMethod</a:t>
            </a:r>
            <a:r>
              <a:rPr lang="en-US" sz="1600" dirty="0">
                <a:solidFill>
                  <a:srgbClr val="9CDCFE"/>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pic>
        <p:nvPicPr>
          <p:cNvPr id="13" name="Graphic 12">
            <a:extLst>
              <a:ext uri="{FF2B5EF4-FFF2-40B4-BE49-F238E27FC236}">
                <a16:creationId xmlns:a16="http://schemas.microsoft.com/office/drawing/2014/main" id="{CFCFD9A9-54AA-E354-19E6-823CED1547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4300" y="2589588"/>
            <a:ext cx="6739399" cy="4129195"/>
          </a:xfrm>
          <a:prstGeom prst="rect">
            <a:avLst/>
          </a:prstGeom>
        </p:spPr>
      </p:pic>
      <p:sp>
        <p:nvSpPr>
          <p:cNvPr id="2" name="TextBox 1">
            <a:extLst>
              <a:ext uri="{FF2B5EF4-FFF2-40B4-BE49-F238E27FC236}">
                <a16:creationId xmlns:a16="http://schemas.microsoft.com/office/drawing/2014/main" id="{183E11E1-73CD-A23F-3F2C-43845D3F131B}"/>
              </a:ext>
            </a:extLst>
          </p:cNvPr>
          <p:cNvSpPr txBox="1"/>
          <p:nvPr/>
        </p:nvSpPr>
        <p:spPr>
          <a:xfrm>
            <a:off x="250004" y="1664126"/>
            <a:ext cx="11691991" cy="830997"/>
          </a:xfrm>
          <a:prstGeom prst="rect">
            <a:avLst/>
          </a:prstGeom>
          <a:solidFill>
            <a:schemeClr val="tx1">
              <a:lumMod val="85000"/>
              <a:lumOff val="15000"/>
            </a:schemeClr>
          </a:solidFill>
        </p:spPr>
        <p:txBody>
          <a:bodyPr wrap="square" anchor="t">
            <a:spAutoFit/>
          </a:bodyPr>
          <a:lstStyle/>
          <a:p>
            <a:r>
              <a:rPr lang="en-US" sz="1600" dirty="0" err="1">
                <a:solidFill>
                  <a:srgbClr val="DCDCAA"/>
                </a:solidFill>
                <a:latin typeface="Consolas" panose="020B0609020204030204" pitchFamily="49" charset="0"/>
              </a:rPr>
              <a:t>bthread</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function</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    </a:t>
            </a:r>
            <a:r>
              <a:rPr lang="en-US" sz="1600" dirty="0">
                <a:solidFill>
                  <a:srgbClr val="DCDCAA"/>
                </a:solidFill>
                <a:latin typeface="Consolas" panose="020B0609020204030204" pitchFamily="49" charset="0"/>
              </a:rPr>
              <a:t>sync</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request:</a:t>
            </a:r>
            <a:r>
              <a:rPr lang="en-US" sz="1600" dirty="0">
                <a:solidFill>
                  <a:srgbClr val="CCCCCC"/>
                </a:solidFill>
                <a:latin typeface="Consolas" panose="020B0609020204030204" pitchFamily="49" charset="0"/>
              </a:rPr>
              <a:t> </a:t>
            </a:r>
            <a:r>
              <a:rPr lang="en-US" sz="1600" dirty="0">
                <a:solidFill>
                  <a:srgbClr val="4EC9B0"/>
                </a:solidFill>
                <a:latin typeface="Consolas" panose="020B0609020204030204" pitchFamily="49" charset="0"/>
              </a:rPr>
              <a:t>Event</a:t>
            </a:r>
            <a:r>
              <a:rPr lang="en-US" sz="1600" dirty="0">
                <a:solidFill>
                  <a:srgbClr val="CCCCCC"/>
                </a:solidFill>
                <a:latin typeface="Consolas" panose="020B0609020204030204" pitchFamily="49" charset="0"/>
              </a:rPr>
              <a:t>(</a:t>
            </a:r>
            <a:r>
              <a:rPr lang="en-US" sz="1600" dirty="0">
                <a:solidFill>
                  <a:srgbClr val="CE9178"/>
                </a:solidFill>
                <a:latin typeface="Consolas" panose="020B0609020204030204" pitchFamily="49" charset="0"/>
              </a:rPr>
              <a:t>'Login'</a:t>
            </a:r>
            <a:r>
              <a:rPr lang="en-US" sz="1600" dirty="0">
                <a:solidFill>
                  <a:srgbClr val="CCCCCC"/>
                </a:solidFill>
                <a:latin typeface="Consolas" panose="020B0609020204030204" pitchFamily="49" charset="0"/>
              </a:rPr>
              <a:t>, { </a:t>
            </a:r>
            <a:r>
              <a:rPr lang="en-US" sz="1600" dirty="0">
                <a:solidFill>
                  <a:srgbClr val="9CDCFE"/>
                </a:solidFill>
                <a:latin typeface="Consolas" panose="020B0609020204030204" pitchFamily="49" charset="0"/>
              </a:rPr>
              <a:t>email:</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'bob.marley@provego.com'</a:t>
            </a: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password:</a:t>
            </a:r>
            <a:r>
              <a:rPr lang="en-US" sz="1600" dirty="0">
                <a:solidFill>
                  <a:srgbClr val="CCCCCC"/>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ishotthesherif</a:t>
            </a:r>
            <a:r>
              <a:rPr lang="en-US" sz="1600" dirty="0">
                <a:solidFill>
                  <a:srgbClr val="CE9178"/>
                </a:solidFill>
                <a:latin typeface="Consolas" panose="020B0609020204030204" pitchFamily="49" charset="0"/>
              </a:rPr>
              <a:t>'</a:t>
            </a:r>
            <a:r>
              <a:rPr lang="en-US" sz="1600" dirty="0">
                <a:solidFill>
                  <a:srgbClr val="CCCCCC"/>
                </a:solidFill>
                <a:latin typeface="Consolas" panose="020B0609020204030204" pitchFamily="49" charset="0"/>
              </a:rPr>
              <a:t> }) })</a:t>
            </a:r>
          </a:p>
          <a:p>
            <a:r>
              <a:rPr lang="en-US" sz="1600" dirty="0">
                <a:solidFill>
                  <a:srgbClr val="CCCCCC"/>
                </a:solidFill>
                <a:latin typeface="Consolas" panose="020B0609020204030204" pitchFamily="49" charset="0"/>
              </a:rPr>
              <a:t>})</a:t>
            </a:r>
          </a:p>
        </p:txBody>
      </p:sp>
      <p:pic>
        <p:nvPicPr>
          <p:cNvPr id="3" name="Thu Jan 04 2024 (2)">
            <a:hlinkClick r:id="" action="ppaction://media"/>
            <a:extLst>
              <a:ext uri="{FF2B5EF4-FFF2-40B4-BE49-F238E27FC236}">
                <a16:creationId xmlns:a16="http://schemas.microsoft.com/office/drawing/2014/main" id="{2A482903-ADE7-8675-CA2A-5CCBA9F2F4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9687" y="3124200"/>
            <a:ext cx="609600" cy="609600"/>
          </a:xfrm>
          <a:prstGeom prst="rect">
            <a:avLst/>
          </a:prstGeom>
        </p:spPr>
      </p:pic>
    </p:spTree>
    <p:extLst>
      <p:ext uri="{BB962C8B-B14F-4D97-AF65-F5344CB8AC3E}">
        <p14:creationId xmlns:p14="http://schemas.microsoft.com/office/powerpoint/2010/main" val="1960732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no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sp>
          <p:nvSpPr>
            <p:cNvPr id="21" name="Freeform: Shape 20">
              <a:extLst>
                <a:ext uri="{FF2B5EF4-FFF2-40B4-BE49-F238E27FC236}">
                  <a16:creationId xmlns:a16="http://schemas.microsoft.com/office/drawing/2014/main" id="{51994B95-DDCC-DD3B-FD33-CB288FE30E52}"/>
                </a:ext>
              </a:extLst>
            </p:cNvPr>
            <p:cNvSpPr/>
            <p:nvPr/>
          </p:nvSpPr>
          <p:spPr>
            <a:xfrm>
              <a:off x="6973014" y="1790692"/>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sp>
          <p:nvSpPr>
            <p:cNvPr id="48" name="Freeform: Shape 47">
              <a:extLst>
                <a:ext uri="{FF2B5EF4-FFF2-40B4-BE49-F238E27FC236}">
                  <a16:creationId xmlns:a16="http://schemas.microsoft.com/office/drawing/2014/main" id="{651314F2-3A51-6071-E156-68F5C5F5903E}"/>
                </a:ext>
              </a:extLst>
            </p:cNvPr>
            <p:cNvSpPr/>
            <p:nvPr/>
          </p:nvSpPr>
          <p:spPr>
            <a:xfrm>
              <a:off x="8349114" y="3006921"/>
              <a:ext cx="27675" cy="27678"/>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pic>
        <p:nvPicPr>
          <p:cNvPr id="2" name="Thu Jan 04 2024 (3)">
            <a:hlinkClick r:id="" action="ppaction://media"/>
            <a:extLst>
              <a:ext uri="{FF2B5EF4-FFF2-40B4-BE49-F238E27FC236}">
                <a16:creationId xmlns:a16="http://schemas.microsoft.com/office/drawing/2014/main" id="{E73357A0-9F4D-12C4-B902-172930B6C1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830" y="3470667"/>
            <a:ext cx="609600" cy="609600"/>
          </a:xfrm>
          <a:prstGeom prst="rect">
            <a:avLst/>
          </a:prstGeom>
        </p:spPr>
      </p:pic>
    </p:spTree>
    <p:extLst>
      <p:ext uri="{BB962C8B-B14F-4D97-AF65-F5344CB8AC3E}">
        <p14:creationId xmlns:p14="http://schemas.microsoft.com/office/powerpoint/2010/main" val="3482685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sp>
          <p:nvSpPr>
            <p:cNvPr id="21" name="Freeform: Shape 20">
              <a:extLst>
                <a:ext uri="{FF2B5EF4-FFF2-40B4-BE49-F238E27FC236}">
                  <a16:creationId xmlns:a16="http://schemas.microsoft.com/office/drawing/2014/main" id="{51994B95-DDCC-DD3B-FD33-CB288FE30E52}"/>
                </a:ext>
              </a:extLst>
            </p:cNvPr>
            <p:cNvSpPr/>
            <p:nvPr/>
          </p:nvSpPr>
          <p:spPr>
            <a:xfrm>
              <a:off x="6973014" y="1790692"/>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sp>
          <p:nvSpPr>
            <p:cNvPr id="48" name="Freeform: Shape 47">
              <a:extLst>
                <a:ext uri="{FF2B5EF4-FFF2-40B4-BE49-F238E27FC236}">
                  <a16:creationId xmlns:a16="http://schemas.microsoft.com/office/drawing/2014/main" id="{651314F2-3A51-6071-E156-68F5C5F5903E}"/>
                </a:ext>
              </a:extLst>
            </p:cNvPr>
            <p:cNvSpPr/>
            <p:nvPr/>
          </p:nvSpPr>
          <p:spPr>
            <a:xfrm>
              <a:off x="8349114" y="3006921"/>
              <a:ext cx="27675" cy="27678"/>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pic>
        <p:nvPicPr>
          <p:cNvPr id="130" name="Thu Jan 04 2024 (4)">
            <a:hlinkClick r:id="" action="ppaction://media"/>
            <a:extLst>
              <a:ext uri="{FF2B5EF4-FFF2-40B4-BE49-F238E27FC236}">
                <a16:creationId xmlns:a16="http://schemas.microsoft.com/office/drawing/2014/main" id="{1FD75C8D-ECD8-2037-5DCE-07551C225CD7}"/>
              </a:ext>
            </a:extLst>
          </p:cNvPr>
          <p:cNvPicPr>
            <a:picLocks noChangeAspect="1"/>
          </p:cNvPicPr>
          <p:nvPr>
            <a:audioFile r:link="rId1"/>
            <p:extLst>
              <p:ext uri="{DAA4B4D4-6D71-4841-9C94-3DE7FCFB9230}">
                <p14:media xmlns:p14="http://schemas.microsoft.com/office/powerpoint/2010/main" r:embed="rId2">
                  <p14:trim end="304"/>
                </p14:media>
              </p:ext>
            </p:extLst>
          </p:nvPr>
        </p:nvPicPr>
        <p:blipFill>
          <a:blip r:embed="rId5"/>
          <a:stretch>
            <a:fillRect/>
          </a:stretch>
        </p:blipFill>
        <p:spPr>
          <a:xfrm>
            <a:off x="-717623" y="2905897"/>
            <a:ext cx="609601" cy="609600"/>
          </a:xfrm>
          <a:prstGeom prst="rect">
            <a:avLst/>
          </a:prstGeom>
        </p:spPr>
      </p:pic>
    </p:spTree>
    <p:extLst>
      <p:ext uri="{BB962C8B-B14F-4D97-AF65-F5344CB8AC3E}">
        <p14:creationId xmlns:p14="http://schemas.microsoft.com/office/powerpoint/2010/main" val="215939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56"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dirty="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sp>
          <p:nvSpPr>
            <p:cNvPr id="21" name="Freeform: Shape 20">
              <a:extLst>
                <a:ext uri="{FF2B5EF4-FFF2-40B4-BE49-F238E27FC236}">
                  <a16:creationId xmlns:a16="http://schemas.microsoft.com/office/drawing/2014/main" id="{51994B95-DDCC-DD3B-FD33-CB288FE30E52}"/>
                </a:ext>
              </a:extLst>
            </p:cNvPr>
            <p:cNvSpPr/>
            <p:nvPr/>
          </p:nvSpPr>
          <p:spPr>
            <a:xfrm>
              <a:off x="6973014" y="1790692"/>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sp>
          <p:nvSpPr>
            <p:cNvPr id="48" name="Freeform: Shape 47">
              <a:extLst>
                <a:ext uri="{FF2B5EF4-FFF2-40B4-BE49-F238E27FC236}">
                  <a16:creationId xmlns:a16="http://schemas.microsoft.com/office/drawing/2014/main" id="{651314F2-3A51-6071-E156-68F5C5F5903E}"/>
                </a:ext>
              </a:extLst>
            </p:cNvPr>
            <p:cNvSpPr/>
            <p:nvPr/>
          </p:nvSpPr>
          <p:spPr>
            <a:xfrm>
              <a:off x="8349114" y="3006921"/>
              <a:ext cx="27675" cy="27678"/>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pic>
        <p:nvPicPr>
          <p:cNvPr id="2" name="Thu Jan 04 2024 (5)">
            <a:hlinkClick r:id="" action="ppaction://media"/>
            <a:extLst>
              <a:ext uri="{FF2B5EF4-FFF2-40B4-BE49-F238E27FC236}">
                <a16:creationId xmlns:a16="http://schemas.microsoft.com/office/drawing/2014/main" id="{47A2F670-3E42-1567-6C22-8EAF374F17EC}"/>
              </a:ext>
            </a:extLst>
          </p:cNvPr>
          <p:cNvPicPr>
            <a:picLocks noChangeAspect="1"/>
          </p:cNvPicPr>
          <p:nvPr>
            <a:audioFile r:link="rId1"/>
            <p:extLst>
              <p:ext uri="{DAA4B4D4-6D71-4841-9C94-3DE7FCFB9230}">
                <p14:media xmlns:p14="http://schemas.microsoft.com/office/powerpoint/2010/main" r:embed="rId2">
                  <p14:trim st="767"/>
                </p14:media>
              </p:ext>
            </p:extLst>
          </p:nvPr>
        </p:nvPicPr>
        <p:blipFill>
          <a:blip r:embed="rId5"/>
          <a:stretch>
            <a:fillRect/>
          </a:stretch>
        </p:blipFill>
        <p:spPr>
          <a:xfrm>
            <a:off x="-752377" y="3056795"/>
            <a:ext cx="609600" cy="609600"/>
          </a:xfrm>
          <a:prstGeom prst="rect">
            <a:avLst/>
          </a:prstGeom>
        </p:spPr>
      </p:pic>
    </p:spTree>
    <p:extLst>
      <p:ext uri="{BB962C8B-B14F-4D97-AF65-F5344CB8AC3E}">
        <p14:creationId xmlns:p14="http://schemas.microsoft.com/office/powerpoint/2010/main" val="3274695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sp>
          <p:nvSpPr>
            <p:cNvPr id="48" name="Freeform: Shape 47">
              <a:extLst>
                <a:ext uri="{FF2B5EF4-FFF2-40B4-BE49-F238E27FC236}">
                  <a16:creationId xmlns:a16="http://schemas.microsoft.com/office/drawing/2014/main" id="{651314F2-3A51-6071-E156-68F5C5F5903E}"/>
                </a:ext>
              </a:extLst>
            </p:cNvPr>
            <p:cNvSpPr/>
            <p:nvPr/>
          </p:nvSpPr>
          <p:spPr>
            <a:xfrm>
              <a:off x="8349114" y="3006921"/>
              <a:ext cx="27675" cy="27678"/>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21" name="Freeform: Shape 20">
              <a:extLst>
                <a:ext uri="{FF2B5EF4-FFF2-40B4-BE49-F238E27FC236}">
                  <a16:creationId xmlns:a16="http://schemas.microsoft.com/office/drawing/2014/main" id="{51994B95-DDCC-DD3B-FD33-CB288FE30E52}"/>
                </a:ext>
              </a:extLst>
            </p:cNvPr>
            <p:cNvSpPr/>
            <p:nvPr/>
          </p:nvSpPr>
          <p:spPr>
            <a:xfrm>
              <a:off x="6946921" y="1792411"/>
              <a:ext cx="79871" cy="91440"/>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pic>
        <p:nvPicPr>
          <p:cNvPr id="2" name="Thu Jan 04 2024 (6)">
            <a:hlinkClick r:id="" action="ppaction://media"/>
            <a:extLst>
              <a:ext uri="{FF2B5EF4-FFF2-40B4-BE49-F238E27FC236}">
                <a16:creationId xmlns:a16="http://schemas.microsoft.com/office/drawing/2014/main" id="{0B64C657-99B6-D332-E4FF-0CF43F33B0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1513" y="3140075"/>
            <a:ext cx="609600" cy="609600"/>
          </a:xfrm>
          <a:prstGeom prst="rect">
            <a:avLst/>
          </a:prstGeom>
        </p:spPr>
      </p:pic>
    </p:spTree>
    <p:extLst>
      <p:ext uri="{BB962C8B-B14F-4D97-AF65-F5344CB8AC3E}">
        <p14:creationId xmlns:p14="http://schemas.microsoft.com/office/powerpoint/2010/main" val="2680156568"/>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FFF0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sp>
          <p:nvSpPr>
            <p:cNvPr id="48" name="Freeform: Shape 47">
              <a:extLst>
                <a:ext uri="{FF2B5EF4-FFF2-40B4-BE49-F238E27FC236}">
                  <a16:creationId xmlns:a16="http://schemas.microsoft.com/office/drawing/2014/main" id="{651314F2-3A51-6071-E156-68F5C5F5903E}"/>
                </a:ext>
              </a:extLst>
            </p:cNvPr>
            <p:cNvSpPr/>
            <p:nvPr/>
          </p:nvSpPr>
          <p:spPr>
            <a:xfrm>
              <a:off x="8349114" y="3006921"/>
              <a:ext cx="27675" cy="27678"/>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21" name="Freeform: Shape 20">
              <a:extLst>
                <a:ext uri="{FF2B5EF4-FFF2-40B4-BE49-F238E27FC236}">
                  <a16:creationId xmlns:a16="http://schemas.microsoft.com/office/drawing/2014/main" id="{51994B95-DDCC-DD3B-FD33-CB288FE30E52}"/>
                </a:ext>
              </a:extLst>
            </p:cNvPr>
            <p:cNvSpPr/>
            <p:nvPr/>
          </p:nvSpPr>
          <p:spPr>
            <a:xfrm>
              <a:off x="6946921" y="1792411"/>
              <a:ext cx="79871" cy="91440"/>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pic>
        <p:nvPicPr>
          <p:cNvPr id="2" name="Thu Jan 04 2024 (7)">
            <a:hlinkClick r:id="" action="ppaction://media"/>
            <a:extLst>
              <a:ext uri="{FF2B5EF4-FFF2-40B4-BE49-F238E27FC236}">
                <a16:creationId xmlns:a16="http://schemas.microsoft.com/office/drawing/2014/main" id="{6D7499B9-641F-77EB-B8CB-E0AB46FEC116}"/>
              </a:ext>
            </a:extLst>
          </p:cNvPr>
          <p:cNvPicPr>
            <a:picLocks noChangeAspect="1"/>
          </p:cNvPicPr>
          <p:nvPr>
            <a:audioFile r:link="rId1"/>
            <p:extLst>
              <p:ext uri="{DAA4B4D4-6D71-4841-9C94-3DE7FCFB9230}">
                <p14:media xmlns:p14="http://schemas.microsoft.com/office/powerpoint/2010/main" r:embed="rId2">
                  <p14:trim st="1217"/>
                </p14:media>
              </p:ext>
            </p:extLst>
          </p:nvPr>
        </p:nvPicPr>
        <p:blipFill>
          <a:blip r:embed="rId5"/>
          <a:stretch>
            <a:fillRect/>
          </a:stretch>
        </p:blipFill>
        <p:spPr>
          <a:xfrm>
            <a:off x="-678694" y="3619916"/>
            <a:ext cx="609600" cy="609600"/>
          </a:xfrm>
          <a:prstGeom prst="rect">
            <a:avLst/>
          </a:prstGeom>
        </p:spPr>
      </p:pic>
    </p:spTree>
    <p:extLst>
      <p:ext uri="{BB962C8B-B14F-4D97-AF65-F5344CB8AC3E}">
        <p14:creationId xmlns:p14="http://schemas.microsoft.com/office/powerpoint/2010/main" val="1809214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2">
            <a:extLst>
              <a:ext uri="{FF2B5EF4-FFF2-40B4-BE49-F238E27FC236}">
                <a16:creationId xmlns:a16="http://schemas.microsoft.com/office/drawing/2014/main" id="{943F581D-87D7-C3B6-92C3-D3A52ABA60FC}"/>
              </a:ext>
            </a:extLst>
          </p:cNvPr>
          <p:cNvGrpSpPr/>
          <p:nvPr/>
        </p:nvGrpSpPr>
        <p:grpSpPr>
          <a:xfrm>
            <a:off x="122906" y="175559"/>
            <a:ext cx="12450094" cy="6507728"/>
            <a:chOff x="588260" y="175559"/>
            <a:chExt cx="10874958" cy="6507728"/>
          </a:xfrm>
        </p:grpSpPr>
        <p:grpSp>
          <p:nvGrpSpPr>
            <p:cNvPr id="5" name="Graphic 12">
              <a:extLst>
                <a:ext uri="{FF2B5EF4-FFF2-40B4-BE49-F238E27FC236}">
                  <a16:creationId xmlns:a16="http://schemas.microsoft.com/office/drawing/2014/main" id="{807B33C7-9828-BABE-4929-4E26C5CDBC12}"/>
                </a:ext>
              </a:extLst>
            </p:cNvPr>
            <p:cNvGrpSpPr/>
            <p:nvPr/>
          </p:nvGrpSpPr>
          <p:grpSpPr>
            <a:xfrm>
              <a:off x="8149063" y="175559"/>
              <a:ext cx="451470" cy="427826"/>
              <a:chOff x="8149063" y="175559"/>
              <a:chExt cx="451470" cy="427826"/>
            </a:xfrm>
          </p:grpSpPr>
          <p:sp>
            <p:nvSpPr>
              <p:cNvPr id="6" name="Freeform: Shape 5">
                <a:extLst>
                  <a:ext uri="{FF2B5EF4-FFF2-40B4-BE49-F238E27FC236}">
                    <a16:creationId xmlns:a16="http://schemas.microsoft.com/office/drawing/2014/main" id="{08C4332C-998A-E0FB-EB4C-57717447AF08}"/>
                  </a:ext>
                </a:extLst>
              </p:cNvPr>
              <p:cNvSpPr/>
              <p:nvPr/>
            </p:nvSpPr>
            <p:spPr>
              <a:xfrm>
                <a:off x="8149063" y="175559"/>
                <a:ext cx="427777" cy="427826"/>
              </a:xfrm>
              <a:custGeom>
                <a:avLst/>
                <a:gdLst>
                  <a:gd name="connsiteX0" fmla="*/ 427782 w 427777"/>
                  <a:gd name="connsiteY0" fmla="*/ 214763 h 427826"/>
                  <a:gd name="connsiteX1" fmla="*/ 213893 w 427777"/>
                  <a:gd name="connsiteY1" fmla="*/ 428676 h 427826"/>
                  <a:gd name="connsiteX2" fmla="*/ 4 w 427777"/>
                  <a:gd name="connsiteY2" fmla="*/ 214763 h 427826"/>
                  <a:gd name="connsiteX3" fmla="*/ 213893 w 427777"/>
                  <a:gd name="connsiteY3" fmla="*/ 850 h 427826"/>
                  <a:gd name="connsiteX4" fmla="*/ 427782 w 427777"/>
                  <a:gd name="connsiteY4" fmla="*/ 214763 h 42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77" h="427826">
                    <a:moveTo>
                      <a:pt x="427782" y="214763"/>
                    </a:moveTo>
                    <a:cubicBezTo>
                      <a:pt x="427782" y="332904"/>
                      <a:pt x="332021" y="428676"/>
                      <a:pt x="213893" y="428676"/>
                    </a:cubicBezTo>
                    <a:cubicBezTo>
                      <a:pt x="95765" y="428676"/>
                      <a:pt x="4" y="332904"/>
                      <a:pt x="4" y="214763"/>
                    </a:cubicBezTo>
                    <a:cubicBezTo>
                      <a:pt x="4" y="96622"/>
                      <a:pt x="95765" y="850"/>
                      <a:pt x="213893" y="850"/>
                    </a:cubicBezTo>
                    <a:cubicBezTo>
                      <a:pt x="332021" y="850"/>
                      <a:pt x="427782" y="96622"/>
                      <a:pt x="427782" y="214763"/>
                    </a:cubicBezTo>
                    <a:close/>
                  </a:path>
                </a:pathLst>
              </a:custGeom>
              <a:solidFill>
                <a:srgbClr val="FFFF00"/>
              </a:solidFill>
              <a:ln w="7687" cap="flat">
                <a:solidFill>
                  <a:srgbClr val="338866"/>
                </a:solidFill>
                <a:prstDash val="solid"/>
                <a:miter/>
              </a:ln>
            </p:spPr>
            <p:txBody>
              <a:bodyPr rtlCol="0" anchor="ctr"/>
              <a:lstStyle/>
              <a:p>
                <a:endParaRPr lang="LID4096" sz="2000"/>
              </a:p>
            </p:txBody>
          </p:sp>
          <p:sp>
            <p:nvSpPr>
              <p:cNvPr id="7" name="TextBox 6">
                <a:extLst>
                  <a:ext uri="{FF2B5EF4-FFF2-40B4-BE49-F238E27FC236}">
                    <a16:creationId xmlns:a16="http://schemas.microsoft.com/office/drawing/2014/main" id="{F016143D-4C8A-3673-1782-AB4FEEB91E72}"/>
                  </a:ext>
                </a:extLst>
              </p:cNvPr>
              <p:cNvSpPr txBox="1"/>
              <p:nvPr/>
            </p:nvSpPr>
            <p:spPr>
              <a:xfrm>
                <a:off x="8175417" y="276094"/>
                <a:ext cx="425116" cy="261610"/>
              </a:xfrm>
              <a:prstGeom prst="rect">
                <a:avLst/>
              </a:prstGeom>
              <a:noFill/>
            </p:spPr>
            <p:txBody>
              <a:bodyPr wrap="none" rtlCol="0">
                <a:spAutoFit/>
              </a:bodyPr>
              <a:lstStyle/>
              <a:p>
                <a:pPr algn="l"/>
                <a:r>
                  <a:rPr lang="LID4096" sz="1100" spc="0" baseline="0">
                    <a:ln/>
                    <a:solidFill>
                      <a:srgbClr val="338866"/>
                    </a:solidFill>
                    <a:latin typeface="Times"/>
                    <a:cs typeface="Times"/>
                    <a:sym typeface="Times"/>
                    <a:rtl val="0"/>
                  </a:rPr>
                  <a:t>start</a:t>
                </a:r>
              </a:p>
            </p:txBody>
          </p:sp>
        </p:grpSp>
        <p:grpSp>
          <p:nvGrpSpPr>
            <p:cNvPr id="8" name="Graphic 12">
              <a:extLst>
                <a:ext uri="{FF2B5EF4-FFF2-40B4-BE49-F238E27FC236}">
                  <a16:creationId xmlns:a16="http://schemas.microsoft.com/office/drawing/2014/main" id="{16914E94-557C-4D70-FFBF-F30B937534E8}"/>
                </a:ext>
              </a:extLst>
            </p:cNvPr>
            <p:cNvGrpSpPr/>
            <p:nvPr/>
          </p:nvGrpSpPr>
          <p:grpSpPr>
            <a:xfrm>
              <a:off x="5483446" y="970904"/>
              <a:ext cx="3227618" cy="451025"/>
              <a:chOff x="5483446" y="970904"/>
              <a:chExt cx="3227618" cy="451025"/>
            </a:xfrm>
          </p:grpSpPr>
          <p:sp>
            <p:nvSpPr>
              <p:cNvPr id="10" name="Freeform: Shape 9">
                <a:extLst>
                  <a:ext uri="{FF2B5EF4-FFF2-40B4-BE49-F238E27FC236}">
                    <a16:creationId xmlns:a16="http://schemas.microsoft.com/office/drawing/2014/main" id="{1B40E594-A965-9611-C7EF-6A1288D76721}"/>
                  </a:ext>
                </a:extLst>
              </p:cNvPr>
              <p:cNvSpPr/>
              <p:nvPr/>
            </p:nvSpPr>
            <p:spPr>
              <a:xfrm>
                <a:off x="5483446" y="970904"/>
                <a:ext cx="3006811" cy="451025"/>
              </a:xfrm>
              <a:custGeom>
                <a:avLst/>
                <a:gdLst>
                  <a:gd name="connsiteX0" fmla="*/ 3006815 w 3006811"/>
                  <a:gd name="connsiteY0" fmla="*/ 226363 h 451025"/>
                  <a:gd name="connsiteX1" fmla="*/ 1503409 w 3006811"/>
                  <a:gd name="connsiteY1" fmla="*/ 451875 h 451025"/>
                  <a:gd name="connsiteX2" fmla="*/ 3 w 3006811"/>
                  <a:gd name="connsiteY2" fmla="*/ 226363 h 451025"/>
                  <a:gd name="connsiteX3" fmla="*/ 1503409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09" y="451875"/>
                    </a:cubicBezTo>
                    <a:cubicBezTo>
                      <a:pt x="673101" y="451875"/>
                      <a:pt x="3" y="350910"/>
                      <a:pt x="3" y="226363"/>
                    </a:cubicBezTo>
                    <a:cubicBezTo>
                      <a:pt x="3" y="101815"/>
                      <a:pt x="673101" y="850"/>
                      <a:pt x="1503409" y="850"/>
                    </a:cubicBezTo>
                    <a:cubicBezTo>
                      <a:pt x="2333718" y="850"/>
                      <a:pt x="3006815" y="101815"/>
                      <a:pt x="3006815" y="226363"/>
                    </a:cubicBezTo>
                    <a:close/>
                  </a:path>
                </a:pathLst>
              </a:custGeom>
              <a:solidFill>
                <a:srgbClr val="FFFF00"/>
              </a:solidFill>
              <a:ln w="7687" cap="flat">
                <a:noFill/>
                <a:prstDash val="solid"/>
                <a:miter/>
              </a:ln>
            </p:spPr>
            <p:txBody>
              <a:bodyPr rtlCol="0" anchor="ctr"/>
              <a:lstStyle/>
              <a:p>
                <a:endParaRPr lang="LID4096" sz="2000"/>
              </a:p>
            </p:txBody>
          </p:sp>
          <p:sp>
            <p:nvSpPr>
              <p:cNvPr id="11" name="TextBox 10">
                <a:extLst>
                  <a:ext uri="{FF2B5EF4-FFF2-40B4-BE49-F238E27FC236}">
                    <a16:creationId xmlns:a16="http://schemas.microsoft.com/office/drawing/2014/main" id="{A6269E4F-1D07-2487-72E5-8014CB0F3B39}"/>
                  </a:ext>
                </a:extLst>
              </p:cNvPr>
              <p:cNvSpPr txBox="1"/>
              <p:nvPr/>
            </p:nvSpPr>
            <p:spPr>
              <a:xfrm>
                <a:off x="6482936" y="1018456"/>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12" name="TextBox 11">
                <a:extLst>
                  <a:ext uri="{FF2B5EF4-FFF2-40B4-BE49-F238E27FC236}">
                    <a16:creationId xmlns:a16="http://schemas.microsoft.com/office/drawing/2014/main" id="{E0C32606-2133-8402-0291-5B5739D3BDCD}"/>
                  </a:ext>
                </a:extLst>
              </p:cNvPr>
              <p:cNvSpPr txBox="1"/>
              <p:nvPr/>
            </p:nvSpPr>
            <p:spPr>
              <a:xfrm>
                <a:off x="5892664" y="114762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14" name="Freeform: Shape 13">
              <a:extLst>
                <a:ext uri="{FF2B5EF4-FFF2-40B4-BE49-F238E27FC236}">
                  <a16:creationId xmlns:a16="http://schemas.microsoft.com/office/drawing/2014/main" id="{2946C424-EC77-E63E-D0D1-82FE727DA0A5}"/>
                </a:ext>
              </a:extLst>
            </p:cNvPr>
            <p:cNvSpPr/>
            <p:nvPr/>
          </p:nvSpPr>
          <p:spPr>
            <a:xfrm>
              <a:off x="7360881" y="498302"/>
              <a:ext cx="816462" cy="478780"/>
            </a:xfrm>
            <a:custGeom>
              <a:avLst/>
              <a:gdLst>
                <a:gd name="connsiteX0" fmla="*/ 816467 w 816462"/>
                <a:gd name="connsiteY0" fmla="*/ 850 h 478780"/>
                <a:gd name="connsiteX1" fmla="*/ 4 w 816462"/>
                <a:gd name="connsiteY1" fmla="*/ 479631 h 478780"/>
              </a:gdLst>
              <a:ahLst/>
              <a:cxnLst>
                <a:cxn ang="0">
                  <a:pos x="connsiteX0" y="connsiteY0"/>
                </a:cxn>
                <a:cxn ang="0">
                  <a:pos x="connsiteX1" y="connsiteY1"/>
                </a:cxn>
              </a:cxnLst>
              <a:rect l="l" t="t" r="r" b="b"/>
              <a:pathLst>
                <a:path w="816462" h="478780">
                  <a:moveTo>
                    <a:pt x="816467" y="850"/>
                  </a:moveTo>
                  <a:cubicBezTo>
                    <a:pt x="608119" y="123027"/>
                    <a:pt x="264617" y="324455"/>
                    <a:pt x="4" y="479631"/>
                  </a:cubicBezTo>
                </a:path>
              </a:pathLst>
            </a:custGeom>
            <a:noFill/>
            <a:ln w="7687" cap="flat">
              <a:solidFill>
                <a:srgbClr val="000000"/>
              </a:solidFill>
              <a:prstDash val="solid"/>
              <a:miter/>
            </a:ln>
          </p:spPr>
          <p:txBody>
            <a:bodyPr rtlCol="0" anchor="ctr"/>
            <a:lstStyle/>
            <a:p>
              <a:endParaRPr lang="LID4096" sz="2000"/>
            </a:p>
          </p:txBody>
        </p:sp>
        <p:grpSp>
          <p:nvGrpSpPr>
            <p:cNvPr id="15" name="Graphic 12">
              <a:extLst>
                <a:ext uri="{FF2B5EF4-FFF2-40B4-BE49-F238E27FC236}">
                  <a16:creationId xmlns:a16="http://schemas.microsoft.com/office/drawing/2014/main" id="{831E5309-D52E-097B-197B-F05E07667436}"/>
                </a:ext>
              </a:extLst>
            </p:cNvPr>
            <p:cNvGrpSpPr/>
            <p:nvPr/>
          </p:nvGrpSpPr>
          <p:grpSpPr>
            <a:xfrm>
              <a:off x="8629455" y="880492"/>
              <a:ext cx="2369182" cy="631850"/>
              <a:chOff x="8629455" y="880492"/>
              <a:chExt cx="2369182" cy="631850"/>
            </a:xfrm>
          </p:grpSpPr>
          <p:sp>
            <p:nvSpPr>
              <p:cNvPr id="16" name="Freeform: Shape 15">
                <a:extLst>
                  <a:ext uri="{FF2B5EF4-FFF2-40B4-BE49-F238E27FC236}">
                    <a16:creationId xmlns:a16="http://schemas.microsoft.com/office/drawing/2014/main" id="{5F051C50-F396-3563-822E-BF1903AADDF1}"/>
                  </a:ext>
                </a:extLst>
              </p:cNvPr>
              <p:cNvSpPr/>
              <p:nvPr/>
            </p:nvSpPr>
            <p:spPr>
              <a:xfrm>
                <a:off x="8629455" y="880492"/>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4" y="850"/>
                      <a:pt x="1109570" y="850"/>
                    </a:cubicBezTo>
                    <a:cubicBezTo>
                      <a:pt x="1722366" y="850"/>
                      <a:pt x="2219135" y="142294"/>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17" name="TextBox 16">
                <a:extLst>
                  <a:ext uri="{FF2B5EF4-FFF2-40B4-BE49-F238E27FC236}">
                    <a16:creationId xmlns:a16="http://schemas.microsoft.com/office/drawing/2014/main" id="{43C0E532-2F6D-C757-76C5-77F3B94029DF}"/>
                  </a:ext>
                </a:extLst>
              </p:cNvPr>
              <p:cNvSpPr txBox="1"/>
              <p:nvPr/>
            </p:nvSpPr>
            <p:spPr>
              <a:xfrm>
                <a:off x="9518968" y="95387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18" name="TextBox 17">
                <a:extLst>
                  <a:ext uri="{FF2B5EF4-FFF2-40B4-BE49-F238E27FC236}">
                    <a16:creationId xmlns:a16="http://schemas.microsoft.com/office/drawing/2014/main" id="{F189BA3B-BC5D-9374-5ADE-54426DC9EC4C}"/>
                  </a:ext>
                </a:extLst>
              </p:cNvPr>
              <p:cNvSpPr txBox="1"/>
              <p:nvPr/>
            </p:nvSpPr>
            <p:spPr>
              <a:xfrm>
                <a:off x="8924030" y="1083039"/>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19" name="TextBox 18">
                <a:extLst>
                  <a:ext uri="{FF2B5EF4-FFF2-40B4-BE49-F238E27FC236}">
                    <a16:creationId xmlns:a16="http://schemas.microsoft.com/office/drawing/2014/main" id="{154BDB74-5182-6953-B227-998F8272A6D3}"/>
                  </a:ext>
                </a:extLst>
              </p:cNvPr>
              <p:cNvSpPr txBox="1"/>
              <p:nvPr/>
            </p:nvSpPr>
            <p:spPr>
              <a:xfrm>
                <a:off x="9122983" y="1212204"/>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20" name="Freeform: Shape 19">
              <a:extLst>
                <a:ext uri="{FF2B5EF4-FFF2-40B4-BE49-F238E27FC236}">
                  <a16:creationId xmlns:a16="http://schemas.microsoft.com/office/drawing/2014/main" id="{9DEE02D7-6276-AF91-C02D-61105FBD1E17}"/>
                </a:ext>
              </a:extLst>
            </p:cNvPr>
            <p:cNvSpPr/>
            <p:nvPr/>
          </p:nvSpPr>
          <p:spPr>
            <a:xfrm>
              <a:off x="8548529" y="498302"/>
              <a:ext cx="703485" cy="412559"/>
            </a:xfrm>
            <a:custGeom>
              <a:avLst/>
              <a:gdLst>
                <a:gd name="connsiteX0" fmla="*/ 4 w 703485"/>
                <a:gd name="connsiteY0" fmla="*/ 850 h 412559"/>
                <a:gd name="connsiteX1" fmla="*/ 703490 w 703485"/>
                <a:gd name="connsiteY1" fmla="*/ 413410 h 412559"/>
              </a:gdLst>
              <a:ahLst/>
              <a:cxnLst>
                <a:cxn ang="0">
                  <a:pos x="connsiteX0" y="connsiteY0"/>
                </a:cxn>
                <a:cxn ang="0">
                  <a:pos x="connsiteX1" y="connsiteY1"/>
                </a:cxn>
              </a:cxnLst>
              <a:rect l="l" t="t" r="r" b="b"/>
              <a:pathLst>
                <a:path w="703485" h="412559">
                  <a:moveTo>
                    <a:pt x="4" y="850"/>
                  </a:moveTo>
                  <a:cubicBezTo>
                    <a:pt x="179738" y="106243"/>
                    <a:pt x="460026" y="270629"/>
                    <a:pt x="703490" y="413410"/>
                  </a:cubicBezTo>
                </a:path>
              </a:pathLst>
            </a:custGeom>
            <a:noFill/>
            <a:ln w="7687" cap="flat">
              <a:solidFill>
                <a:srgbClr val="000000"/>
              </a:solidFill>
              <a:prstDash val="solid"/>
              <a:miter/>
            </a:ln>
          </p:spPr>
          <p:txBody>
            <a:bodyPr rtlCol="0" anchor="ctr"/>
            <a:lstStyle/>
            <a:p>
              <a:endParaRPr lang="LID4096" sz="2000"/>
            </a:p>
          </p:txBody>
        </p:sp>
        <p:grpSp>
          <p:nvGrpSpPr>
            <p:cNvPr id="22" name="Graphic 12">
              <a:extLst>
                <a:ext uri="{FF2B5EF4-FFF2-40B4-BE49-F238E27FC236}">
                  <a16:creationId xmlns:a16="http://schemas.microsoft.com/office/drawing/2014/main" id="{ED9AB8C6-1238-C388-F0A9-797AAE1D1711}"/>
                </a:ext>
              </a:extLst>
            </p:cNvPr>
            <p:cNvGrpSpPr/>
            <p:nvPr/>
          </p:nvGrpSpPr>
          <p:grpSpPr>
            <a:xfrm>
              <a:off x="2731307" y="2187133"/>
              <a:ext cx="3227619" cy="451025"/>
              <a:chOff x="2731307" y="2187133"/>
              <a:chExt cx="3227619" cy="451025"/>
            </a:xfrm>
          </p:grpSpPr>
          <p:sp>
            <p:nvSpPr>
              <p:cNvPr id="23" name="Freeform: Shape 22">
                <a:extLst>
                  <a:ext uri="{FF2B5EF4-FFF2-40B4-BE49-F238E27FC236}">
                    <a16:creationId xmlns:a16="http://schemas.microsoft.com/office/drawing/2014/main" id="{22A397C8-5B44-9BFA-0ABF-5F8E5ACCD0BA}"/>
                  </a:ext>
                </a:extLst>
              </p:cNvPr>
              <p:cNvSpPr/>
              <p:nvPr/>
            </p:nvSpPr>
            <p:spPr>
              <a:xfrm>
                <a:off x="2731307" y="2187133"/>
                <a:ext cx="3006811" cy="451025"/>
              </a:xfrm>
              <a:custGeom>
                <a:avLst/>
                <a:gdLst>
                  <a:gd name="connsiteX0" fmla="*/ 3006815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5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5" y="226363"/>
                    </a:moveTo>
                    <a:cubicBezTo>
                      <a:pt x="3006815" y="350910"/>
                      <a:pt x="2333718" y="451875"/>
                      <a:pt x="1503410" y="451875"/>
                    </a:cubicBezTo>
                    <a:cubicBezTo>
                      <a:pt x="673102" y="451875"/>
                      <a:pt x="4" y="350910"/>
                      <a:pt x="4" y="226363"/>
                    </a:cubicBezTo>
                    <a:cubicBezTo>
                      <a:pt x="4" y="101815"/>
                      <a:pt x="673102" y="850"/>
                      <a:pt x="1503410" y="850"/>
                    </a:cubicBezTo>
                    <a:cubicBezTo>
                      <a:pt x="2333718" y="850"/>
                      <a:pt x="3006815" y="101815"/>
                      <a:pt x="3006815" y="226363"/>
                    </a:cubicBezTo>
                    <a:close/>
                  </a:path>
                </a:pathLst>
              </a:custGeom>
              <a:solidFill>
                <a:srgbClr val="F0F0F0"/>
              </a:solidFill>
              <a:ln w="7687" cap="flat">
                <a:noFill/>
                <a:prstDash val="solid"/>
                <a:miter/>
              </a:ln>
            </p:spPr>
            <p:txBody>
              <a:bodyPr rtlCol="0" anchor="ctr"/>
              <a:lstStyle/>
              <a:p>
                <a:endParaRPr lang="LID4096" sz="2000"/>
              </a:p>
            </p:txBody>
          </p:sp>
          <p:sp>
            <p:nvSpPr>
              <p:cNvPr id="24" name="TextBox 23">
                <a:extLst>
                  <a:ext uri="{FF2B5EF4-FFF2-40B4-BE49-F238E27FC236}">
                    <a16:creationId xmlns:a16="http://schemas.microsoft.com/office/drawing/2014/main" id="{E42A4DA9-81B8-50E0-E0B1-9D2414C903BF}"/>
                  </a:ext>
                </a:extLst>
              </p:cNvPr>
              <p:cNvSpPr txBox="1"/>
              <p:nvPr/>
            </p:nvSpPr>
            <p:spPr>
              <a:xfrm>
                <a:off x="3730798"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25" name="TextBox 24">
                <a:extLst>
                  <a:ext uri="{FF2B5EF4-FFF2-40B4-BE49-F238E27FC236}">
                    <a16:creationId xmlns:a16="http://schemas.microsoft.com/office/drawing/2014/main" id="{C04BD904-0287-D0F9-19E8-2DB1A5FF893D}"/>
                  </a:ext>
                </a:extLst>
              </p:cNvPr>
              <p:cNvSpPr txBox="1"/>
              <p:nvPr/>
            </p:nvSpPr>
            <p:spPr>
              <a:xfrm>
                <a:off x="3140526"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26" name="Freeform: Shape 25">
              <a:extLst>
                <a:ext uri="{FF2B5EF4-FFF2-40B4-BE49-F238E27FC236}">
                  <a16:creationId xmlns:a16="http://schemas.microsoft.com/office/drawing/2014/main" id="{11A7EC1A-6D15-D76E-EDAF-04E9FB0ACF15}"/>
                </a:ext>
              </a:extLst>
            </p:cNvPr>
            <p:cNvSpPr/>
            <p:nvPr/>
          </p:nvSpPr>
          <p:spPr>
            <a:xfrm>
              <a:off x="5083009" y="1807799"/>
              <a:ext cx="1889035" cy="417403"/>
            </a:xfrm>
            <a:custGeom>
              <a:avLst/>
              <a:gdLst>
                <a:gd name="connsiteX0" fmla="*/ 1889040 w 1889035"/>
                <a:gd name="connsiteY0" fmla="*/ 850 h 417403"/>
                <a:gd name="connsiteX1" fmla="*/ 4 w 1889035"/>
                <a:gd name="connsiteY1" fmla="*/ 418254 h 417403"/>
              </a:gdLst>
              <a:ahLst/>
              <a:cxnLst>
                <a:cxn ang="0">
                  <a:pos x="connsiteX0" y="connsiteY0"/>
                </a:cxn>
                <a:cxn ang="0">
                  <a:pos x="connsiteX1" y="connsiteY1"/>
                </a:cxn>
              </a:cxnLst>
              <a:rect l="l" t="t" r="r" b="b"/>
              <a:pathLst>
                <a:path w="1889035" h="417403">
                  <a:moveTo>
                    <a:pt x="1889040" y="850"/>
                  </a:moveTo>
                  <a:cubicBezTo>
                    <a:pt x="1755976" y="30251"/>
                    <a:pt x="753560" y="251746"/>
                    <a:pt x="4" y="418254"/>
                  </a:cubicBezTo>
                </a:path>
              </a:pathLst>
            </a:custGeom>
            <a:noFill/>
            <a:ln w="7687" cap="flat">
              <a:solidFill>
                <a:srgbClr val="000000"/>
              </a:solidFill>
              <a:prstDash val="solid"/>
              <a:miter/>
            </a:ln>
          </p:spPr>
          <p:txBody>
            <a:bodyPr rtlCol="0" anchor="ctr"/>
            <a:lstStyle/>
            <a:p>
              <a:endParaRPr lang="LID4096" sz="2000"/>
            </a:p>
          </p:txBody>
        </p:sp>
        <p:grpSp>
          <p:nvGrpSpPr>
            <p:cNvPr id="27" name="Graphic 12">
              <a:extLst>
                <a:ext uri="{FF2B5EF4-FFF2-40B4-BE49-F238E27FC236}">
                  <a16:creationId xmlns:a16="http://schemas.microsoft.com/office/drawing/2014/main" id="{DE186B2F-817E-AA21-EDB4-3D131E50CDD2}"/>
                </a:ext>
              </a:extLst>
            </p:cNvPr>
            <p:cNvGrpSpPr/>
            <p:nvPr/>
          </p:nvGrpSpPr>
          <p:grpSpPr>
            <a:xfrm>
              <a:off x="5877286" y="2096721"/>
              <a:ext cx="2369204" cy="631850"/>
              <a:chOff x="5877286" y="2096721"/>
              <a:chExt cx="2369204" cy="631850"/>
            </a:xfrm>
          </p:grpSpPr>
          <p:sp>
            <p:nvSpPr>
              <p:cNvPr id="28" name="Freeform: Shape 27">
                <a:extLst>
                  <a:ext uri="{FF2B5EF4-FFF2-40B4-BE49-F238E27FC236}">
                    <a16:creationId xmlns:a16="http://schemas.microsoft.com/office/drawing/2014/main" id="{43CC97C1-50C4-464A-E819-94BD0F532413}"/>
                  </a:ext>
                </a:extLst>
              </p:cNvPr>
              <p:cNvSpPr/>
              <p:nvPr/>
            </p:nvSpPr>
            <p:spPr>
              <a:xfrm>
                <a:off x="5877286" y="2096721"/>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4"/>
                      <a:pt x="2219135" y="316775"/>
                    </a:cubicBezTo>
                    <a:close/>
                  </a:path>
                </a:pathLst>
              </a:custGeom>
              <a:solidFill>
                <a:srgbClr val="FFFF00"/>
              </a:solidFill>
              <a:ln w="7687" cap="flat">
                <a:noFill/>
                <a:prstDash val="solid"/>
                <a:miter/>
              </a:ln>
            </p:spPr>
            <p:txBody>
              <a:bodyPr rtlCol="0" anchor="ctr"/>
              <a:lstStyle/>
              <a:p>
                <a:endParaRPr lang="LID4096" sz="2000"/>
              </a:p>
            </p:txBody>
          </p:sp>
          <p:sp>
            <p:nvSpPr>
              <p:cNvPr id="29" name="TextBox 28">
                <a:extLst>
                  <a:ext uri="{FF2B5EF4-FFF2-40B4-BE49-F238E27FC236}">
                    <a16:creationId xmlns:a16="http://schemas.microsoft.com/office/drawing/2014/main" id="{59D66FB7-8942-E84F-A567-75C65621471A}"/>
                  </a:ext>
                </a:extLst>
              </p:cNvPr>
              <p:cNvSpPr txBox="1"/>
              <p:nvPr/>
            </p:nvSpPr>
            <p:spPr>
              <a:xfrm>
                <a:off x="6766868" y="2170103"/>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30" name="TextBox 29">
                <a:extLst>
                  <a:ext uri="{FF2B5EF4-FFF2-40B4-BE49-F238E27FC236}">
                    <a16:creationId xmlns:a16="http://schemas.microsoft.com/office/drawing/2014/main" id="{2F2DEDED-23A9-1F30-3156-B8BED2F56F5B}"/>
                  </a:ext>
                </a:extLst>
              </p:cNvPr>
              <p:cNvSpPr txBox="1"/>
              <p:nvPr/>
            </p:nvSpPr>
            <p:spPr>
              <a:xfrm>
                <a:off x="6171883" y="2299268"/>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31" name="TextBox 30">
                <a:extLst>
                  <a:ext uri="{FF2B5EF4-FFF2-40B4-BE49-F238E27FC236}">
                    <a16:creationId xmlns:a16="http://schemas.microsoft.com/office/drawing/2014/main" id="{39E2D1C5-5727-8CCB-00DD-554DD524FCAC}"/>
                  </a:ext>
                </a:extLst>
              </p:cNvPr>
              <p:cNvSpPr txBox="1"/>
              <p:nvPr/>
            </p:nvSpPr>
            <p:spPr>
              <a:xfrm>
                <a:off x="6370883" y="2428433"/>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32" name="Freeform: Shape 31">
              <a:extLst>
                <a:ext uri="{FF2B5EF4-FFF2-40B4-BE49-F238E27FC236}">
                  <a16:creationId xmlns:a16="http://schemas.microsoft.com/office/drawing/2014/main" id="{459A06E3-80A1-D4F1-4753-B8D134B7B796}"/>
                </a:ext>
              </a:extLst>
            </p:cNvPr>
            <p:cNvSpPr/>
            <p:nvPr/>
          </p:nvSpPr>
          <p:spPr>
            <a:xfrm>
              <a:off x="6986851" y="1819562"/>
              <a:ext cx="7687" cy="273661"/>
            </a:xfrm>
            <a:custGeom>
              <a:avLst/>
              <a:gdLst>
                <a:gd name="connsiteX0" fmla="*/ 4 w 7687"/>
                <a:gd name="connsiteY0" fmla="*/ 850 h 273661"/>
                <a:gd name="connsiteX1" fmla="*/ 4 w 7687"/>
                <a:gd name="connsiteY1" fmla="*/ 274511 h 273661"/>
              </a:gdLst>
              <a:ahLst/>
              <a:cxnLst>
                <a:cxn ang="0">
                  <a:pos x="connsiteX0" y="connsiteY0"/>
                </a:cxn>
                <a:cxn ang="0">
                  <a:pos x="connsiteX1" y="connsiteY1"/>
                </a:cxn>
              </a:cxnLst>
              <a:rect l="l" t="t" r="r" b="b"/>
              <a:pathLst>
                <a:path w="7687" h="273661">
                  <a:moveTo>
                    <a:pt x="4" y="850"/>
                  </a:moveTo>
                  <a:cubicBezTo>
                    <a:pt x="4" y="41083"/>
                    <a:pt x="4" y="156248"/>
                    <a:pt x="4" y="274511"/>
                  </a:cubicBezTo>
                </a:path>
              </a:pathLst>
            </a:custGeom>
            <a:noFill/>
            <a:ln w="7687" cap="flat">
              <a:solidFill>
                <a:srgbClr val="000000"/>
              </a:solidFill>
              <a:prstDash val="solid"/>
              <a:miter/>
            </a:ln>
          </p:spPr>
          <p:txBody>
            <a:bodyPr rtlCol="0" anchor="ctr"/>
            <a:lstStyle/>
            <a:p>
              <a:endParaRPr lang="LID4096" sz="2000"/>
            </a:p>
          </p:txBody>
        </p:sp>
        <p:sp>
          <p:nvSpPr>
            <p:cNvPr id="33" name="Freeform: Shape 32">
              <a:extLst>
                <a:ext uri="{FF2B5EF4-FFF2-40B4-BE49-F238E27FC236}">
                  <a16:creationId xmlns:a16="http://schemas.microsoft.com/office/drawing/2014/main" id="{6A768960-E9F3-F78C-BE27-D2574C12808C}"/>
                </a:ext>
              </a:extLst>
            </p:cNvPr>
            <p:cNvSpPr/>
            <p:nvPr/>
          </p:nvSpPr>
          <p:spPr>
            <a:xfrm>
              <a:off x="4220875" y="3006921"/>
              <a:ext cx="27675" cy="27678"/>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34" name="Graphic 12">
              <a:extLst>
                <a:ext uri="{FF2B5EF4-FFF2-40B4-BE49-F238E27FC236}">
                  <a16:creationId xmlns:a16="http://schemas.microsoft.com/office/drawing/2014/main" id="{F9F611AF-B0AA-68DA-9C19-1E220C493D35}"/>
                </a:ext>
              </a:extLst>
            </p:cNvPr>
            <p:cNvGrpSpPr/>
            <p:nvPr/>
          </p:nvGrpSpPr>
          <p:grpSpPr>
            <a:xfrm>
              <a:off x="4207814" y="2639085"/>
              <a:ext cx="53812" cy="367313"/>
              <a:chOff x="4207814" y="2639085"/>
              <a:chExt cx="53812" cy="367313"/>
            </a:xfrm>
          </p:grpSpPr>
          <p:sp>
            <p:nvSpPr>
              <p:cNvPr id="35" name="Freeform: Shape 34">
                <a:extLst>
                  <a:ext uri="{FF2B5EF4-FFF2-40B4-BE49-F238E27FC236}">
                    <a16:creationId xmlns:a16="http://schemas.microsoft.com/office/drawing/2014/main" id="{1452C67B-A7EB-1D72-B085-2C0655D88886}"/>
                  </a:ext>
                </a:extLst>
              </p:cNvPr>
              <p:cNvSpPr/>
              <p:nvPr/>
            </p:nvSpPr>
            <p:spPr>
              <a:xfrm>
                <a:off x="4234713" y="2639085"/>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36" name="Freeform: Shape 35">
                <a:extLst>
                  <a:ext uri="{FF2B5EF4-FFF2-40B4-BE49-F238E27FC236}">
                    <a16:creationId xmlns:a16="http://schemas.microsoft.com/office/drawing/2014/main" id="{AB4002BB-18B3-A85F-EDA5-5DA02FBE06B7}"/>
                  </a:ext>
                </a:extLst>
              </p:cNvPr>
              <p:cNvSpPr/>
              <p:nvPr/>
            </p:nvSpPr>
            <p:spPr>
              <a:xfrm>
                <a:off x="4207814" y="292951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37" name="Graphic 12">
              <a:extLst>
                <a:ext uri="{FF2B5EF4-FFF2-40B4-BE49-F238E27FC236}">
                  <a16:creationId xmlns:a16="http://schemas.microsoft.com/office/drawing/2014/main" id="{C53F7ED2-C86A-0BE9-911B-BFBF22599754}"/>
                </a:ext>
              </a:extLst>
            </p:cNvPr>
            <p:cNvGrpSpPr/>
            <p:nvPr/>
          </p:nvGrpSpPr>
          <p:grpSpPr>
            <a:xfrm>
              <a:off x="1250295" y="3403363"/>
              <a:ext cx="3335733" cy="451025"/>
              <a:chOff x="1250295" y="3403363"/>
              <a:chExt cx="3335733" cy="451025"/>
            </a:xfrm>
          </p:grpSpPr>
          <p:sp>
            <p:nvSpPr>
              <p:cNvPr id="38" name="Freeform: Shape 37">
                <a:extLst>
                  <a:ext uri="{FF2B5EF4-FFF2-40B4-BE49-F238E27FC236}">
                    <a16:creationId xmlns:a16="http://schemas.microsoft.com/office/drawing/2014/main" id="{017E52F1-1A27-6D78-2065-E33CE2DC5A98}"/>
                  </a:ext>
                </a:extLst>
              </p:cNvPr>
              <p:cNvSpPr/>
              <p:nvPr/>
            </p:nvSpPr>
            <p:spPr>
              <a:xfrm>
                <a:off x="1250295" y="3403363"/>
                <a:ext cx="3109071" cy="451025"/>
              </a:xfrm>
              <a:custGeom>
                <a:avLst/>
                <a:gdLst>
                  <a:gd name="connsiteX0" fmla="*/ 3109075 w 3109071"/>
                  <a:gd name="connsiteY0" fmla="*/ 226363 h 451025"/>
                  <a:gd name="connsiteX1" fmla="*/ 1554540 w 3109071"/>
                  <a:gd name="connsiteY1" fmla="*/ 451875 h 451025"/>
                  <a:gd name="connsiteX2" fmla="*/ 4 w 3109071"/>
                  <a:gd name="connsiteY2" fmla="*/ 226363 h 451025"/>
                  <a:gd name="connsiteX3" fmla="*/ 1554540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40" y="451875"/>
                    </a:cubicBezTo>
                    <a:cubicBezTo>
                      <a:pt x="695993" y="451875"/>
                      <a:pt x="4" y="350910"/>
                      <a:pt x="4" y="226363"/>
                    </a:cubicBezTo>
                    <a:cubicBezTo>
                      <a:pt x="4" y="101816"/>
                      <a:pt x="695993" y="850"/>
                      <a:pt x="1554540" y="850"/>
                    </a:cubicBezTo>
                    <a:cubicBezTo>
                      <a:pt x="2413086"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39" name="TextBox 38">
                <a:extLst>
                  <a:ext uri="{FF2B5EF4-FFF2-40B4-BE49-F238E27FC236}">
                    <a16:creationId xmlns:a16="http://schemas.microsoft.com/office/drawing/2014/main" id="{02F14AC1-D991-D5D7-C08F-86955E154807}"/>
                  </a:ext>
                </a:extLst>
              </p:cNvPr>
              <p:cNvSpPr txBox="1"/>
              <p:nvPr/>
            </p:nvSpPr>
            <p:spPr>
              <a:xfrm>
                <a:off x="230091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40" name="TextBox 39">
                <a:extLst>
                  <a:ext uri="{FF2B5EF4-FFF2-40B4-BE49-F238E27FC236}">
                    <a16:creationId xmlns:a16="http://schemas.microsoft.com/office/drawing/2014/main" id="{31B11E90-999B-F034-704A-79C95B535FA6}"/>
                  </a:ext>
                </a:extLst>
              </p:cNvPr>
              <p:cNvSpPr txBox="1"/>
              <p:nvPr/>
            </p:nvSpPr>
            <p:spPr>
              <a:xfrm>
                <a:off x="1676257" y="3580080"/>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41" name="Freeform: Shape 40">
              <a:extLst>
                <a:ext uri="{FF2B5EF4-FFF2-40B4-BE49-F238E27FC236}">
                  <a16:creationId xmlns:a16="http://schemas.microsoft.com/office/drawing/2014/main" id="{64A868FA-3ACE-E3D9-A7C3-B4A6A58A93D6}"/>
                </a:ext>
              </a:extLst>
            </p:cNvPr>
            <p:cNvSpPr/>
            <p:nvPr/>
          </p:nvSpPr>
          <p:spPr>
            <a:xfrm>
              <a:off x="3310217" y="3027588"/>
              <a:ext cx="908443" cy="386350"/>
            </a:xfrm>
            <a:custGeom>
              <a:avLst/>
              <a:gdLst>
                <a:gd name="connsiteX0" fmla="*/ 908448 w 908443"/>
                <a:gd name="connsiteY0" fmla="*/ 850 h 386350"/>
                <a:gd name="connsiteX1" fmla="*/ 4 w 908443"/>
                <a:gd name="connsiteY1" fmla="*/ 387201 h 386350"/>
              </a:gdLst>
              <a:ahLst/>
              <a:cxnLst>
                <a:cxn ang="0">
                  <a:pos x="connsiteX0" y="connsiteY0"/>
                </a:cxn>
                <a:cxn ang="0">
                  <a:pos x="connsiteX1" y="connsiteY1"/>
                </a:cxn>
              </a:cxnLst>
              <a:rect l="l" t="t" r="r" b="b"/>
              <a:pathLst>
                <a:path w="908443" h="386350">
                  <a:moveTo>
                    <a:pt x="908448" y="850"/>
                  </a:moveTo>
                  <a:cubicBezTo>
                    <a:pt x="818550" y="39085"/>
                    <a:pt x="368529" y="230472"/>
                    <a:pt x="4" y="387201"/>
                  </a:cubicBezTo>
                </a:path>
              </a:pathLst>
            </a:custGeom>
            <a:noFill/>
            <a:ln w="7687" cap="flat">
              <a:solidFill>
                <a:srgbClr val="000000"/>
              </a:solidFill>
              <a:prstDash val="solid"/>
              <a:miter/>
            </a:ln>
          </p:spPr>
          <p:txBody>
            <a:bodyPr rtlCol="0" anchor="ctr"/>
            <a:lstStyle/>
            <a:p>
              <a:endParaRPr lang="LID4096" sz="2000"/>
            </a:p>
          </p:txBody>
        </p:sp>
        <p:grpSp>
          <p:nvGrpSpPr>
            <p:cNvPr id="42" name="Graphic 12">
              <a:extLst>
                <a:ext uri="{FF2B5EF4-FFF2-40B4-BE49-F238E27FC236}">
                  <a16:creationId xmlns:a16="http://schemas.microsoft.com/office/drawing/2014/main" id="{902F6C16-07F6-903A-AC22-B8EBAE6A4ACE}"/>
                </a:ext>
              </a:extLst>
            </p:cNvPr>
            <p:cNvGrpSpPr/>
            <p:nvPr/>
          </p:nvGrpSpPr>
          <p:grpSpPr>
            <a:xfrm>
              <a:off x="4501217" y="3312950"/>
              <a:ext cx="2369204" cy="631850"/>
              <a:chOff x="4501217" y="3312950"/>
              <a:chExt cx="2369204" cy="631850"/>
            </a:xfrm>
          </p:grpSpPr>
          <p:sp>
            <p:nvSpPr>
              <p:cNvPr id="43" name="Freeform: Shape 42">
                <a:extLst>
                  <a:ext uri="{FF2B5EF4-FFF2-40B4-BE49-F238E27FC236}">
                    <a16:creationId xmlns:a16="http://schemas.microsoft.com/office/drawing/2014/main" id="{B901D132-9E67-855C-084B-6DF89C59DD51}"/>
                  </a:ext>
                </a:extLst>
              </p:cNvPr>
              <p:cNvSpPr/>
              <p:nvPr/>
            </p:nvSpPr>
            <p:spPr>
              <a:xfrm>
                <a:off x="4501217" y="3312950"/>
                <a:ext cx="2219130" cy="631850"/>
              </a:xfrm>
              <a:custGeom>
                <a:avLst/>
                <a:gdLst>
                  <a:gd name="connsiteX0" fmla="*/ 2219135 w 2219130"/>
                  <a:gd name="connsiteY0" fmla="*/ 316775 h 631850"/>
                  <a:gd name="connsiteX1" fmla="*/ 1109570 w 2219130"/>
                  <a:gd name="connsiteY1" fmla="*/ 632701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1"/>
                      <a:pt x="1109570" y="632701"/>
                    </a:cubicBezTo>
                    <a:cubicBezTo>
                      <a:pt x="496774" y="632701"/>
                      <a:pt x="4" y="491256"/>
                      <a:pt x="4" y="316775"/>
                    </a:cubicBezTo>
                    <a:cubicBezTo>
                      <a:pt x="4" y="142295"/>
                      <a:pt x="496773" y="850"/>
                      <a:pt x="1109570" y="850"/>
                    </a:cubicBezTo>
                    <a:cubicBezTo>
                      <a:pt x="1722365"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44" name="TextBox 43">
                <a:extLst>
                  <a:ext uri="{FF2B5EF4-FFF2-40B4-BE49-F238E27FC236}">
                    <a16:creationId xmlns:a16="http://schemas.microsoft.com/office/drawing/2014/main" id="{043DF802-3766-2ABA-4363-35D36F1A60A8}"/>
                  </a:ext>
                </a:extLst>
              </p:cNvPr>
              <p:cNvSpPr txBox="1"/>
              <p:nvPr/>
            </p:nvSpPr>
            <p:spPr>
              <a:xfrm>
                <a:off x="5390799" y="3386332"/>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45" name="TextBox 44">
                <a:extLst>
                  <a:ext uri="{FF2B5EF4-FFF2-40B4-BE49-F238E27FC236}">
                    <a16:creationId xmlns:a16="http://schemas.microsoft.com/office/drawing/2014/main" id="{09BB7812-93BA-D815-E413-EA46AEC5C89F}"/>
                  </a:ext>
                </a:extLst>
              </p:cNvPr>
              <p:cNvSpPr txBox="1"/>
              <p:nvPr/>
            </p:nvSpPr>
            <p:spPr>
              <a:xfrm>
                <a:off x="4795814" y="3515497"/>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46" name="TextBox 45">
                <a:extLst>
                  <a:ext uri="{FF2B5EF4-FFF2-40B4-BE49-F238E27FC236}">
                    <a16:creationId xmlns:a16="http://schemas.microsoft.com/office/drawing/2014/main" id="{34958E97-624D-ECEF-A330-14CD97CB92E9}"/>
                  </a:ext>
                </a:extLst>
              </p:cNvPr>
              <p:cNvSpPr txBox="1"/>
              <p:nvPr/>
            </p:nvSpPr>
            <p:spPr>
              <a:xfrm>
                <a:off x="4994814" y="3644662"/>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47" name="Freeform: Shape 46">
              <a:extLst>
                <a:ext uri="{FF2B5EF4-FFF2-40B4-BE49-F238E27FC236}">
                  <a16:creationId xmlns:a16="http://schemas.microsoft.com/office/drawing/2014/main" id="{667DD6A5-3871-CAFD-738C-E36A69966255}"/>
                </a:ext>
              </a:extLst>
            </p:cNvPr>
            <p:cNvSpPr/>
            <p:nvPr/>
          </p:nvSpPr>
          <p:spPr>
            <a:xfrm>
              <a:off x="4250172" y="3027588"/>
              <a:ext cx="755800" cy="334007"/>
            </a:xfrm>
            <a:custGeom>
              <a:avLst/>
              <a:gdLst>
                <a:gd name="connsiteX0" fmla="*/ 4 w 755800"/>
                <a:gd name="connsiteY0" fmla="*/ 850 h 334007"/>
                <a:gd name="connsiteX1" fmla="*/ 755804 w 755800"/>
                <a:gd name="connsiteY1" fmla="*/ 334858 h 334007"/>
              </a:gdLst>
              <a:ahLst/>
              <a:cxnLst>
                <a:cxn ang="0">
                  <a:pos x="connsiteX0" y="connsiteY0"/>
                </a:cxn>
                <a:cxn ang="0">
                  <a:pos x="connsiteX1" y="connsiteY1"/>
                </a:cxn>
              </a:cxnLst>
              <a:rect l="l" t="t" r="r" b="b"/>
              <a:pathLst>
                <a:path w="755800" h="334007">
                  <a:moveTo>
                    <a:pt x="4" y="850"/>
                  </a:moveTo>
                  <a:cubicBezTo>
                    <a:pt x="77064" y="34910"/>
                    <a:pt x="429130" y="190492"/>
                    <a:pt x="755804" y="334858"/>
                  </a:cubicBezTo>
                </a:path>
              </a:pathLst>
            </a:custGeom>
            <a:noFill/>
            <a:ln w="7687" cap="flat">
              <a:solidFill>
                <a:srgbClr val="000000"/>
              </a:solidFill>
              <a:prstDash val="solid"/>
              <a:miter/>
            </a:ln>
          </p:spPr>
          <p:txBody>
            <a:bodyPr rtlCol="0" anchor="ctr"/>
            <a:lstStyle/>
            <a:p>
              <a:endParaRPr lang="LID4096" sz="2000"/>
            </a:p>
          </p:txBody>
        </p:sp>
        <p:grpSp>
          <p:nvGrpSpPr>
            <p:cNvPr id="49" name="Graphic 12">
              <a:extLst>
                <a:ext uri="{FF2B5EF4-FFF2-40B4-BE49-F238E27FC236}">
                  <a16:creationId xmlns:a16="http://schemas.microsoft.com/office/drawing/2014/main" id="{6B6F0BE2-C267-E597-7A79-6A9D65E41049}"/>
                </a:ext>
              </a:extLst>
            </p:cNvPr>
            <p:cNvGrpSpPr/>
            <p:nvPr/>
          </p:nvGrpSpPr>
          <p:grpSpPr>
            <a:xfrm>
              <a:off x="7590415" y="2679372"/>
              <a:ext cx="758621" cy="335253"/>
              <a:chOff x="7590415" y="2679372"/>
              <a:chExt cx="758621" cy="335253"/>
            </a:xfrm>
          </p:grpSpPr>
          <p:sp>
            <p:nvSpPr>
              <p:cNvPr id="50" name="Freeform: Shape 49">
                <a:extLst>
                  <a:ext uri="{FF2B5EF4-FFF2-40B4-BE49-F238E27FC236}">
                    <a16:creationId xmlns:a16="http://schemas.microsoft.com/office/drawing/2014/main" id="{27C90C6A-D8B6-5E74-4305-FCD4EAC29295}"/>
                  </a:ext>
                </a:extLst>
              </p:cNvPr>
              <p:cNvSpPr/>
              <p:nvPr/>
            </p:nvSpPr>
            <p:spPr>
              <a:xfrm>
                <a:off x="7590415" y="2679372"/>
                <a:ext cx="687435" cy="303792"/>
              </a:xfrm>
              <a:custGeom>
                <a:avLst/>
                <a:gdLst>
                  <a:gd name="connsiteX0" fmla="*/ 4 w 687435"/>
                  <a:gd name="connsiteY0" fmla="*/ 850 h 303792"/>
                  <a:gd name="connsiteX1" fmla="*/ 687439 w 687435"/>
                  <a:gd name="connsiteY1" fmla="*/ 304642 h 303792"/>
                </a:gdLst>
                <a:ahLst/>
                <a:cxnLst>
                  <a:cxn ang="0">
                    <a:pos x="connsiteX0" y="connsiteY0"/>
                  </a:cxn>
                  <a:cxn ang="0">
                    <a:pos x="connsiteX1" y="connsiteY1"/>
                  </a:cxn>
                </a:cxnLst>
                <a:rect l="l" t="t" r="r" b="b"/>
                <a:pathLst>
                  <a:path w="687435" h="303792">
                    <a:moveTo>
                      <a:pt x="4" y="850"/>
                    </a:moveTo>
                    <a:cubicBezTo>
                      <a:pt x="266270" y="118522"/>
                      <a:pt x="549671" y="243758"/>
                      <a:pt x="687439" y="304642"/>
                    </a:cubicBezTo>
                  </a:path>
                </a:pathLst>
              </a:custGeom>
              <a:noFill/>
              <a:ln w="7687" cap="flat">
                <a:solidFill>
                  <a:srgbClr val="000000"/>
                </a:solidFill>
                <a:prstDash val="solid"/>
                <a:miter/>
              </a:ln>
            </p:spPr>
            <p:txBody>
              <a:bodyPr rtlCol="0" anchor="ctr"/>
              <a:lstStyle/>
              <a:p>
                <a:endParaRPr lang="LID4096" sz="2000"/>
              </a:p>
            </p:txBody>
          </p:sp>
          <p:sp>
            <p:nvSpPr>
              <p:cNvPr id="51" name="Freeform: Shape 50">
                <a:extLst>
                  <a:ext uri="{FF2B5EF4-FFF2-40B4-BE49-F238E27FC236}">
                    <a16:creationId xmlns:a16="http://schemas.microsoft.com/office/drawing/2014/main" id="{4A8E235A-5BCD-40D4-4797-3B82F8993613}"/>
                  </a:ext>
                </a:extLst>
              </p:cNvPr>
              <p:cNvSpPr/>
              <p:nvPr/>
            </p:nvSpPr>
            <p:spPr>
              <a:xfrm>
                <a:off x="8267849" y="2958938"/>
                <a:ext cx="81187" cy="55687"/>
              </a:xfrm>
              <a:custGeom>
                <a:avLst/>
                <a:gdLst>
                  <a:gd name="connsiteX0" fmla="*/ 21767 w 81187"/>
                  <a:gd name="connsiteY0" fmla="*/ 850 h 55687"/>
                  <a:gd name="connsiteX1" fmla="*/ 81192 w 81187"/>
                  <a:gd name="connsiteY1" fmla="*/ 56537 h 55687"/>
                  <a:gd name="connsiteX2" fmla="*/ 4 w 81187"/>
                  <a:gd name="connsiteY2" fmla="*/ 50072 h 55687"/>
                  <a:gd name="connsiteX3" fmla="*/ 21767 w 81187"/>
                  <a:gd name="connsiteY3" fmla="*/ 850 h 55687"/>
                </a:gdLst>
                <a:ahLst/>
                <a:cxnLst>
                  <a:cxn ang="0">
                    <a:pos x="connsiteX0" y="connsiteY0"/>
                  </a:cxn>
                  <a:cxn ang="0">
                    <a:pos x="connsiteX1" y="connsiteY1"/>
                  </a:cxn>
                  <a:cxn ang="0">
                    <a:pos x="connsiteX2" y="connsiteY2"/>
                  </a:cxn>
                  <a:cxn ang="0">
                    <a:pos x="connsiteX3" y="connsiteY3"/>
                  </a:cxn>
                </a:cxnLst>
                <a:rect l="l" t="t" r="r" b="b"/>
                <a:pathLst>
                  <a:path w="81187" h="55687">
                    <a:moveTo>
                      <a:pt x="21767" y="850"/>
                    </a:moveTo>
                    <a:lnTo>
                      <a:pt x="81192" y="56537"/>
                    </a:lnTo>
                    <a:lnTo>
                      <a:pt x="4" y="50072"/>
                    </a:lnTo>
                    <a:lnTo>
                      <a:pt x="2176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52" name="Graphic 12">
              <a:extLst>
                <a:ext uri="{FF2B5EF4-FFF2-40B4-BE49-F238E27FC236}">
                  <a16:creationId xmlns:a16="http://schemas.microsoft.com/office/drawing/2014/main" id="{B819CA1E-CE4B-8E42-B8A2-F931C38D2957}"/>
                </a:ext>
              </a:extLst>
            </p:cNvPr>
            <p:cNvGrpSpPr/>
            <p:nvPr/>
          </p:nvGrpSpPr>
          <p:grpSpPr>
            <a:xfrm>
              <a:off x="6859546" y="3403363"/>
              <a:ext cx="3227588" cy="451025"/>
              <a:chOff x="6859546" y="3403363"/>
              <a:chExt cx="3227588" cy="451025"/>
            </a:xfrm>
          </p:grpSpPr>
          <p:sp>
            <p:nvSpPr>
              <p:cNvPr id="53" name="Freeform: Shape 52">
                <a:extLst>
                  <a:ext uri="{FF2B5EF4-FFF2-40B4-BE49-F238E27FC236}">
                    <a16:creationId xmlns:a16="http://schemas.microsoft.com/office/drawing/2014/main" id="{F24A4B99-9B4A-AD1C-1236-5E42F1277D94}"/>
                  </a:ext>
                </a:extLst>
              </p:cNvPr>
              <p:cNvSpPr/>
              <p:nvPr/>
            </p:nvSpPr>
            <p:spPr>
              <a:xfrm>
                <a:off x="6859546" y="340336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6"/>
                      <a:pt x="673102" y="850"/>
                      <a:pt x="1503410" y="850"/>
                    </a:cubicBezTo>
                    <a:cubicBezTo>
                      <a:pt x="2333718" y="850"/>
                      <a:pt x="3006816" y="101816"/>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54" name="TextBox 53">
                <a:extLst>
                  <a:ext uri="{FF2B5EF4-FFF2-40B4-BE49-F238E27FC236}">
                    <a16:creationId xmlns:a16="http://schemas.microsoft.com/office/drawing/2014/main" id="{B557CFCA-0CA5-2F5B-1770-322D134300BB}"/>
                  </a:ext>
                </a:extLst>
              </p:cNvPr>
              <p:cNvSpPr txBox="1"/>
              <p:nvPr/>
            </p:nvSpPr>
            <p:spPr>
              <a:xfrm>
                <a:off x="7859006" y="345091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55" name="TextBox 54">
                <a:extLst>
                  <a:ext uri="{FF2B5EF4-FFF2-40B4-BE49-F238E27FC236}">
                    <a16:creationId xmlns:a16="http://schemas.microsoft.com/office/drawing/2014/main" id="{7F84F08D-BE1C-5A9F-305C-1E4DE5874BC4}"/>
                  </a:ext>
                </a:extLst>
              </p:cNvPr>
              <p:cNvSpPr txBox="1"/>
              <p:nvPr/>
            </p:nvSpPr>
            <p:spPr>
              <a:xfrm>
                <a:off x="7268734" y="3580080"/>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56" name="Freeform: Shape 55">
              <a:extLst>
                <a:ext uri="{FF2B5EF4-FFF2-40B4-BE49-F238E27FC236}">
                  <a16:creationId xmlns:a16="http://schemas.microsoft.com/office/drawing/2014/main" id="{1244D156-BDC0-D430-6A44-DD7D09274481}"/>
                </a:ext>
              </a:extLst>
            </p:cNvPr>
            <p:cNvSpPr/>
            <p:nvPr/>
          </p:nvSpPr>
          <p:spPr>
            <a:xfrm>
              <a:off x="8362951" y="3035791"/>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sp>
          <p:nvSpPr>
            <p:cNvPr id="57" name="Freeform: Shape 56">
              <a:extLst>
                <a:ext uri="{FF2B5EF4-FFF2-40B4-BE49-F238E27FC236}">
                  <a16:creationId xmlns:a16="http://schemas.microsoft.com/office/drawing/2014/main" id="{54FC56FA-59B8-750F-B713-9DB793391173}"/>
                </a:ext>
              </a:extLst>
            </p:cNvPr>
            <p:cNvSpPr/>
            <p:nvPr/>
          </p:nvSpPr>
          <p:spPr>
            <a:xfrm>
              <a:off x="6696262"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200"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58" name="Graphic 12">
              <a:extLst>
                <a:ext uri="{FF2B5EF4-FFF2-40B4-BE49-F238E27FC236}">
                  <a16:creationId xmlns:a16="http://schemas.microsoft.com/office/drawing/2014/main" id="{16442860-06AC-0CA2-028C-574F2F378D3C}"/>
                </a:ext>
              </a:extLst>
            </p:cNvPr>
            <p:cNvGrpSpPr/>
            <p:nvPr/>
          </p:nvGrpSpPr>
          <p:grpSpPr>
            <a:xfrm>
              <a:off x="6725429" y="3839007"/>
              <a:ext cx="1066377" cy="392347"/>
              <a:chOff x="6725429" y="3839007"/>
              <a:chExt cx="1066377" cy="392347"/>
            </a:xfrm>
          </p:grpSpPr>
          <p:sp>
            <p:nvSpPr>
              <p:cNvPr id="59" name="Freeform: Shape 58">
                <a:extLst>
                  <a:ext uri="{FF2B5EF4-FFF2-40B4-BE49-F238E27FC236}">
                    <a16:creationId xmlns:a16="http://schemas.microsoft.com/office/drawing/2014/main" id="{6F1236E8-8B71-1E93-F359-75AA4B5C635F}"/>
                  </a:ext>
                </a:extLst>
              </p:cNvPr>
              <p:cNvSpPr/>
              <p:nvPr/>
            </p:nvSpPr>
            <p:spPr>
              <a:xfrm>
                <a:off x="6798368" y="3839007"/>
                <a:ext cx="993437" cy="365506"/>
              </a:xfrm>
              <a:custGeom>
                <a:avLst/>
                <a:gdLst>
                  <a:gd name="connsiteX0" fmla="*/ 993441 w 993437"/>
                  <a:gd name="connsiteY0" fmla="*/ 850 h 365506"/>
                  <a:gd name="connsiteX1" fmla="*/ 4 w 993437"/>
                  <a:gd name="connsiteY1" fmla="*/ 366357 h 365506"/>
                </a:gdLst>
                <a:ahLst/>
                <a:cxnLst>
                  <a:cxn ang="0">
                    <a:pos x="connsiteX0" y="connsiteY0"/>
                  </a:cxn>
                  <a:cxn ang="0">
                    <a:pos x="connsiteX1" y="connsiteY1"/>
                  </a:cxn>
                </a:cxnLst>
                <a:rect l="l" t="t" r="r" b="b"/>
                <a:pathLst>
                  <a:path w="993437" h="365506">
                    <a:moveTo>
                      <a:pt x="993441" y="850"/>
                    </a:moveTo>
                    <a:cubicBezTo>
                      <a:pt x="626446" y="135874"/>
                      <a:pt x="184966" y="298307"/>
                      <a:pt x="4" y="366357"/>
                    </a:cubicBezTo>
                  </a:path>
                </a:pathLst>
              </a:custGeom>
              <a:noFill/>
              <a:ln w="7687" cap="flat">
                <a:solidFill>
                  <a:srgbClr val="000000"/>
                </a:solidFill>
                <a:prstDash val="solid"/>
                <a:miter/>
              </a:ln>
            </p:spPr>
            <p:txBody>
              <a:bodyPr rtlCol="0" anchor="ctr"/>
              <a:lstStyle/>
              <a:p>
                <a:endParaRPr lang="LID4096" sz="2000"/>
              </a:p>
            </p:txBody>
          </p:sp>
          <p:sp>
            <p:nvSpPr>
              <p:cNvPr id="60" name="Freeform: Shape 59">
                <a:extLst>
                  <a:ext uri="{FF2B5EF4-FFF2-40B4-BE49-F238E27FC236}">
                    <a16:creationId xmlns:a16="http://schemas.microsoft.com/office/drawing/2014/main" id="{AB732C4B-2FE8-BE0E-01A4-A728885E0261}"/>
                  </a:ext>
                </a:extLst>
              </p:cNvPr>
              <p:cNvSpPr/>
              <p:nvPr/>
            </p:nvSpPr>
            <p:spPr>
              <a:xfrm>
                <a:off x="6725429" y="4179550"/>
                <a:ext cx="81434" cy="51804"/>
              </a:xfrm>
              <a:custGeom>
                <a:avLst/>
                <a:gdLst>
                  <a:gd name="connsiteX0" fmla="*/ 81438 w 81434"/>
                  <a:gd name="connsiteY0" fmla="*/ 51363 h 51804"/>
                  <a:gd name="connsiteX1" fmla="*/ 4 w 81434"/>
                  <a:gd name="connsiteY1" fmla="*/ 52655 h 51804"/>
                  <a:gd name="connsiteX2" fmla="*/ 62858 w 81434"/>
                  <a:gd name="connsiteY2" fmla="*/ 850 h 51804"/>
                  <a:gd name="connsiteX3" fmla="*/ 81438 w 81434"/>
                  <a:gd name="connsiteY3" fmla="*/ 51363 h 51804"/>
                </a:gdLst>
                <a:ahLst/>
                <a:cxnLst>
                  <a:cxn ang="0">
                    <a:pos x="connsiteX0" y="connsiteY0"/>
                  </a:cxn>
                  <a:cxn ang="0">
                    <a:pos x="connsiteX1" y="connsiteY1"/>
                  </a:cxn>
                  <a:cxn ang="0">
                    <a:pos x="connsiteX2" y="connsiteY2"/>
                  </a:cxn>
                  <a:cxn ang="0">
                    <a:pos x="connsiteX3" y="connsiteY3"/>
                  </a:cxn>
                </a:cxnLst>
                <a:rect l="l" t="t" r="r" b="b"/>
                <a:pathLst>
                  <a:path w="81434" h="51804">
                    <a:moveTo>
                      <a:pt x="81438" y="51363"/>
                    </a:moveTo>
                    <a:lnTo>
                      <a:pt x="4" y="52655"/>
                    </a:lnTo>
                    <a:lnTo>
                      <a:pt x="62858" y="850"/>
                    </a:lnTo>
                    <a:lnTo>
                      <a:pt x="81438" y="51363"/>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61" name="Graphic 12">
              <a:extLst>
                <a:ext uri="{FF2B5EF4-FFF2-40B4-BE49-F238E27FC236}">
                  <a16:creationId xmlns:a16="http://schemas.microsoft.com/office/drawing/2014/main" id="{6F269B45-54FE-2BF4-2228-845E4E6BE323}"/>
                </a:ext>
              </a:extLst>
            </p:cNvPr>
            <p:cNvGrpSpPr/>
            <p:nvPr/>
          </p:nvGrpSpPr>
          <p:grpSpPr>
            <a:xfrm>
              <a:off x="5155564" y="4619592"/>
              <a:ext cx="3335734" cy="451025"/>
              <a:chOff x="5155564" y="4619592"/>
              <a:chExt cx="3335734" cy="451025"/>
            </a:xfrm>
          </p:grpSpPr>
          <p:sp>
            <p:nvSpPr>
              <p:cNvPr id="62" name="Freeform: Shape 61">
                <a:extLst>
                  <a:ext uri="{FF2B5EF4-FFF2-40B4-BE49-F238E27FC236}">
                    <a16:creationId xmlns:a16="http://schemas.microsoft.com/office/drawing/2014/main" id="{A9028065-6C8E-8784-F114-840ACFABD96B}"/>
                  </a:ext>
                </a:extLst>
              </p:cNvPr>
              <p:cNvSpPr/>
              <p:nvPr/>
            </p:nvSpPr>
            <p:spPr>
              <a:xfrm>
                <a:off x="5155564" y="4619592"/>
                <a:ext cx="3109071" cy="451025"/>
              </a:xfrm>
              <a:custGeom>
                <a:avLst/>
                <a:gdLst>
                  <a:gd name="connsiteX0" fmla="*/ 3109075 w 3109071"/>
                  <a:gd name="connsiteY0" fmla="*/ 226363 h 451025"/>
                  <a:gd name="connsiteX1" fmla="*/ 1554539 w 3109071"/>
                  <a:gd name="connsiteY1" fmla="*/ 451875 h 451025"/>
                  <a:gd name="connsiteX2" fmla="*/ 3 w 3109071"/>
                  <a:gd name="connsiteY2" fmla="*/ 226363 h 451025"/>
                  <a:gd name="connsiteX3" fmla="*/ 1554539 w 3109071"/>
                  <a:gd name="connsiteY3" fmla="*/ 850 h 451025"/>
                  <a:gd name="connsiteX4" fmla="*/ 3109075 w 310907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071" h="451025">
                    <a:moveTo>
                      <a:pt x="3109075" y="226363"/>
                    </a:moveTo>
                    <a:cubicBezTo>
                      <a:pt x="3109075" y="350910"/>
                      <a:pt x="2413086" y="451875"/>
                      <a:pt x="1554539" y="451875"/>
                    </a:cubicBezTo>
                    <a:cubicBezTo>
                      <a:pt x="695993" y="451875"/>
                      <a:pt x="3" y="350910"/>
                      <a:pt x="3" y="226363"/>
                    </a:cubicBezTo>
                    <a:cubicBezTo>
                      <a:pt x="3" y="101816"/>
                      <a:pt x="695993" y="850"/>
                      <a:pt x="1554539" y="850"/>
                    </a:cubicBezTo>
                    <a:cubicBezTo>
                      <a:pt x="2413085" y="850"/>
                      <a:pt x="3109075" y="101816"/>
                      <a:pt x="3109075" y="226363"/>
                    </a:cubicBezTo>
                    <a:close/>
                  </a:path>
                </a:pathLst>
              </a:custGeom>
              <a:solidFill>
                <a:srgbClr val="F0F0F0"/>
              </a:solidFill>
              <a:ln w="7687" cap="flat">
                <a:noFill/>
                <a:prstDash val="solid"/>
                <a:miter/>
              </a:ln>
            </p:spPr>
            <p:txBody>
              <a:bodyPr rtlCol="0" anchor="ctr"/>
              <a:lstStyle/>
              <a:p>
                <a:endParaRPr lang="LID4096" sz="2000"/>
              </a:p>
            </p:txBody>
          </p:sp>
          <p:sp>
            <p:nvSpPr>
              <p:cNvPr id="63" name="TextBox 62">
                <a:extLst>
                  <a:ext uri="{FF2B5EF4-FFF2-40B4-BE49-F238E27FC236}">
                    <a16:creationId xmlns:a16="http://schemas.microsoft.com/office/drawing/2014/main" id="{BB9B64E8-162F-2E50-2DA5-30D393BBA03F}"/>
                  </a:ext>
                </a:extLst>
              </p:cNvPr>
              <p:cNvSpPr txBox="1"/>
              <p:nvPr/>
            </p:nvSpPr>
            <p:spPr>
              <a:xfrm>
                <a:off x="6206185" y="4667144"/>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64" name="TextBox 63">
                <a:extLst>
                  <a:ext uri="{FF2B5EF4-FFF2-40B4-BE49-F238E27FC236}">
                    <a16:creationId xmlns:a16="http://schemas.microsoft.com/office/drawing/2014/main" id="{FDFA8816-00C4-6332-DB4D-10B3DDD04648}"/>
                  </a:ext>
                </a:extLst>
              </p:cNvPr>
              <p:cNvSpPr txBox="1"/>
              <p:nvPr/>
            </p:nvSpPr>
            <p:spPr>
              <a:xfrm>
                <a:off x="5581527" y="4796309"/>
                <a:ext cx="2909771"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PRINTEDSWEATER</a:t>
                </a:r>
              </a:p>
            </p:txBody>
          </p:sp>
        </p:grpSp>
        <p:sp>
          <p:nvSpPr>
            <p:cNvPr id="65" name="Freeform: Shape 64">
              <a:extLst>
                <a:ext uri="{FF2B5EF4-FFF2-40B4-BE49-F238E27FC236}">
                  <a16:creationId xmlns:a16="http://schemas.microsoft.com/office/drawing/2014/main" id="{E5B27518-CFDF-80C1-90D4-84EDC412FD88}"/>
                </a:ext>
              </a:extLst>
            </p:cNvPr>
            <p:cNvSpPr/>
            <p:nvPr/>
          </p:nvSpPr>
          <p:spPr>
            <a:xfrm>
              <a:off x="6710100" y="4252020"/>
              <a:ext cx="7687" cy="366537"/>
            </a:xfrm>
            <a:custGeom>
              <a:avLst/>
              <a:gdLst>
                <a:gd name="connsiteX0" fmla="*/ 4 w 7687"/>
                <a:gd name="connsiteY0" fmla="*/ 850 h 366537"/>
                <a:gd name="connsiteX1" fmla="*/ 4 w 7687"/>
                <a:gd name="connsiteY1" fmla="*/ 367388 h 366537"/>
              </a:gdLst>
              <a:ahLst/>
              <a:cxnLst>
                <a:cxn ang="0">
                  <a:pos x="connsiteX0" y="connsiteY0"/>
                </a:cxn>
                <a:cxn ang="0">
                  <a:pos x="connsiteX1" y="connsiteY1"/>
                </a:cxn>
              </a:cxnLst>
              <a:rect l="l" t="t" r="r" b="b"/>
              <a:pathLst>
                <a:path w="7687" h="366537">
                  <a:moveTo>
                    <a:pt x="4" y="850"/>
                  </a:moveTo>
                  <a:cubicBezTo>
                    <a:pt x="4" y="51694"/>
                    <a:pt x="4" y="222177"/>
                    <a:pt x="4" y="367388"/>
                  </a:cubicBezTo>
                </a:path>
              </a:pathLst>
            </a:custGeom>
            <a:noFill/>
            <a:ln w="7687" cap="flat">
              <a:solidFill>
                <a:srgbClr val="000000"/>
              </a:solidFill>
              <a:prstDash val="solid"/>
              <a:miter/>
            </a:ln>
          </p:spPr>
          <p:txBody>
            <a:bodyPr rtlCol="0" anchor="ctr"/>
            <a:lstStyle/>
            <a:p>
              <a:endParaRPr lang="LID4096" sz="2000"/>
            </a:p>
          </p:txBody>
        </p:sp>
        <p:grpSp>
          <p:nvGrpSpPr>
            <p:cNvPr id="66" name="Graphic 12">
              <a:extLst>
                <a:ext uri="{FF2B5EF4-FFF2-40B4-BE49-F238E27FC236}">
                  <a16:creationId xmlns:a16="http://schemas.microsoft.com/office/drawing/2014/main" id="{1CE861DA-5662-E7F1-7611-588D252B45D6}"/>
                </a:ext>
              </a:extLst>
            </p:cNvPr>
            <p:cNvGrpSpPr/>
            <p:nvPr/>
          </p:nvGrpSpPr>
          <p:grpSpPr>
            <a:xfrm>
              <a:off x="6959953" y="1422856"/>
              <a:ext cx="53812" cy="367313"/>
              <a:chOff x="6959953" y="1422856"/>
              <a:chExt cx="53812" cy="367313"/>
            </a:xfrm>
          </p:grpSpPr>
          <p:sp>
            <p:nvSpPr>
              <p:cNvPr id="67" name="Freeform: Shape 66">
                <a:extLst>
                  <a:ext uri="{FF2B5EF4-FFF2-40B4-BE49-F238E27FC236}">
                    <a16:creationId xmlns:a16="http://schemas.microsoft.com/office/drawing/2014/main" id="{B3B425AC-5F99-56C0-CD2B-A871EF29155E}"/>
                  </a:ext>
                </a:extLst>
              </p:cNvPr>
              <p:cNvSpPr/>
              <p:nvPr/>
            </p:nvSpPr>
            <p:spPr>
              <a:xfrm>
                <a:off x="6986851" y="1422856"/>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38"/>
                      <a:pt x="4" y="213511"/>
                      <a:pt x="4" y="290196"/>
                    </a:cubicBezTo>
                  </a:path>
                </a:pathLst>
              </a:custGeom>
              <a:noFill/>
              <a:ln w="7687" cap="flat">
                <a:solidFill>
                  <a:srgbClr val="000000"/>
                </a:solidFill>
                <a:prstDash val="solid"/>
                <a:miter/>
              </a:ln>
            </p:spPr>
            <p:txBody>
              <a:bodyPr rtlCol="0" anchor="ctr"/>
              <a:lstStyle/>
              <a:p>
                <a:endParaRPr lang="LID4096" sz="2000"/>
              </a:p>
            </p:txBody>
          </p:sp>
          <p:sp>
            <p:nvSpPr>
              <p:cNvPr id="68" name="Freeform: Shape 67">
                <a:extLst>
                  <a:ext uri="{FF2B5EF4-FFF2-40B4-BE49-F238E27FC236}">
                    <a16:creationId xmlns:a16="http://schemas.microsoft.com/office/drawing/2014/main" id="{C9BC5217-2938-2957-20E5-CECFCE4C2349}"/>
                  </a:ext>
                </a:extLst>
              </p:cNvPr>
              <p:cNvSpPr/>
              <p:nvPr/>
            </p:nvSpPr>
            <p:spPr>
              <a:xfrm>
                <a:off x="6959953" y="1713285"/>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69" name="Freeform: Shape 68">
              <a:extLst>
                <a:ext uri="{FF2B5EF4-FFF2-40B4-BE49-F238E27FC236}">
                  <a16:creationId xmlns:a16="http://schemas.microsoft.com/office/drawing/2014/main" id="{A4128D8C-3B8F-35C4-852B-309A53F55E30}"/>
                </a:ext>
              </a:extLst>
            </p:cNvPr>
            <p:cNvSpPr/>
            <p:nvPr/>
          </p:nvSpPr>
          <p:spPr>
            <a:xfrm>
              <a:off x="9725183" y="1790692"/>
              <a:ext cx="27675" cy="27678"/>
            </a:xfrm>
            <a:custGeom>
              <a:avLst/>
              <a:gdLst>
                <a:gd name="connsiteX0" fmla="*/ 27679 w 27675"/>
                <a:gd name="connsiteY0" fmla="*/ 14689 h 27678"/>
                <a:gd name="connsiteX1" fmla="*/ 13841 w 27675"/>
                <a:gd name="connsiteY1" fmla="*/ 28528 h 27678"/>
                <a:gd name="connsiteX2" fmla="*/ 3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8" y="28528"/>
                    <a:pt x="3" y="22332"/>
                    <a:pt x="3" y="14689"/>
                  </a:cubicBezTo>
                  <a:cubicBezTo>
                    <a:pt x="3" y="7046"/>
                    <a:pt x="6198" y="850"/>
                    <a:pt x="13841" y="850"/>
                  </a:cubicBezTo>
                  <a:cubicBezTo>
                    <a:pt x="21483" y="850"/>
                    <a:pt x="27679" y="7047"/>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0" name="Graphic 12">
              <a:extLst>
                <a:ext uri="{FF2B5EF4-FFF2-40B4-BE49-F238E27FC236}">
                  <a16:creationId xmlns:a16="http://schemas.microsoft.com/office/drawing/2014/main" id="{B2F2F172-A670-8445-750C-C153D3ACDCF7}"/>
                </a:ext>
              </a:extLst>
            </p:cNvPr>
            <p:cNvGrpSpPr/>
            <p:nvPr/>
          </p:nvGrpSpPr>
          <p:grpSpPr>
            <a:xfrm>
              <a:off x="9712115" y="1514717"/>
              <a:ext cx="53812" cy="275675"/>
              <a:chOff x="9712115" y="1514717"/>
              <a:chExt cx="53812" cy="275675"/>
            </a:xfrm>
          </p:grpSpPr>
          <p:sp>
            <p:nvSpPr>
              <p:cNvPr id="71" name="Freeform: Shape 70">
                <a:extLst>
                  <a:ext uri="{FF2B5EF4-FFF2-40B4-BE49-F238E27FC236}">
                    <a16:creationId xmlns:a16="http://schemas.microsoft.com/office/drawing/2014/main" id="{934341B3-054F-197D-3627-1F9254ED9149}"/>
                  </a:ext>
                </a:extLst>
              </p:cNvPr>
              <p:cNvSpPr/>
              <p:nvPr/>
            </p:nvSpPr>
            <p:spPr>
              <a:xfrm>
                <a:off x="9739021" y="1514717"/>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706"/>
                      <a:pt x="4" y="145462"/>
                      <a:pt x="4" y="199342"/>
                    </a:cubicBezTo>
                  </a:path>
                </a:pathLst>
              </a:custGeom>
              <a:noFill/>
              <a:ln w="7687" cap="flat">
                <a:solidFill>
                  <a:srgbClr val="000000"/>
                </a:solidFill>
                <a:prstDash val="solid"/>
                <a:miter/>
              </a:ln>
            </p:spPr>
            <p:txBody>
              <a:bodyPr rtlCol="0" anchor="ctr"/>
              <a:lstStyle/>
              <a:p>
                <a:endParaRPr lang="LID4096" sz="2000"/>
              </a:p>
            </p:txBody>
          </p:sp>
          <p:sp>
            <p:nvSpPr>
              <p:cNvPr id="72" name="Freeform: Shape 71">
                <a:extLst>
                  <a:ext uri="{FF2B5EF4-FFF2-40B4-BE49-F238E27FC236}">
                    <a16:creationId xmlns:a16="http://schemas.microsoft.com/office/drawing/2014/main" id="{08AEA04E-CA6C-A603-BD7E-D387141025E9}"/>
                  </a:ext>
                </a:extLst>
              </p:cNvPr>
              <p:cNvSpPr/>
              <p:nvPr/>
            </p:nvSpPr>
            <p:spPr>
              <a:xfrm>
                <a:off x="9712115" y="1713508"/>
                <a:ext cx="53812" cy="76884"/>
              </a:xfrm>
              <a:custGeom>
                <a:avLst/>
                <a:gdLst>
                  <a:gd name="connsiteX0" fmla="*/ 53817 w 53812"/>
                  <a:gd name="connsiteY0" fmla="*/ 850 h 76884"/>
                  <a:gd name="connsiteX1" fmla="*/ 26910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10"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73" name="Graphic 12">
              <a:extLst>
                <a:ext uri="{FF2B5EF4-FFF2-40B4-BE49-F238E27FC236}">
                  <a16:creationId xmlns:a16="http://schemas.microsoft.com/office/drawing/2014/main" id="{5F2DA659-A763-0115-C301-F81AA310C6C9}"/>
                </a:ext>
              </a:extLst>
            </p:cNvPr>
            <p:cNvGrpSpPr/>
            <p:nvPr/>
          </p:nvGrpSpPr>
          <p:grpSpPr>
            <a:xfrm>
              <a:off x="8235615" y="2187133"/>
              <a:ext cx="3227603" cy="451025"/>
              <a:chOff x="8235615" y="2187133"/>
              <a:chExt cx="3227603" cy="451025"/>
            </a:xfrm>
          </p:grpSpPr>
          <p:sp>
            <p:nvSpPr>
              <p:cNvPr id="74" name="Freeform: Shape 73">
                <a:extLst>
                  <a:ext uri="{FF2B5EF4-FFF2-40B4-BE49-F238E27FC236}">
                    <a16:creationId xmlns:a16="http://schemas.microsoft.com/office/drawing/2014/main" id="{1AEA5DD8-309C-9BF7-A767-06AC9D656669}"/>
                  </a:ext>
                </a:extLst>
              </p:cNvPr>
              <p:cNvSpPr/>
              <p:nvPr/>
            </p:nvSpPr>
            <p:spPr>
              <a:xfrm>
                <a:off x="8235615" y="2187133"/>
                <a:ext cx="3006811" cy="451025"/>
              </a:xfrm>
              <a:custGeom>
                <a:avLst/>
                <a:gdLst>
                  <a:gd name="connsiteX0" fmla="*/ 3006816 w 3006811"/>
                  <a:gd name="connsiteY0" fmla="*/ 226363 h 451025"/>
                  <a:gd name="connsiteX1" fmla="*/ 1503410 w 3006811"/>
                  <a:gd name="connsiteY1" fmla="*/ 451875 h 451025"/>
                  <a:gd name="connsiteX2" fmla="*/ 4 w 3006811"/>
                  <a:gd name="connsiteY2" fmla="*/ 226363 h 451025"/>
                  <a:gd name="connsiteX3" fmla="*/ 1503410 w 3006811"/>
                  <a:gd name="connsiteY3" fmla="*/ 850 h 451025"/>
                  <a:gd name="connsiteX4" fmla="*/ 3006816 w 3006811"/>
                  <a:gd name="connsiteY4" fmla="*/ 226363 h 45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811" h="451025">
                    <a:moveTo>
                      <a:pt x="3006816" y="226363"/>
                    </a:moveTo>
                    <a:cubicBezTo>
                      <a:pt x="3006816" y="350910"/>
                      <a:pt x="2333718" y="451875"/>
                      <a:pt x="1503410" y="451875"/>
                    </a:cubicBezTo>
                    <a:cubicBezTo>
                      <a:pt x="673102" y="451875"/>
                      <a:pt x="4" y="350910"/>
                      <a:pt x="4" y="226363"/>
                    </a:cubicBezTo>
                    <a:cubicBezTo>
                      <a:pt x="4" y="101815"/>
                      <a:pt x="673102" y="850"/>
                      <a:pt x="1503410" y="850"/>
                    </a:cubicBezTo>
                    <a:cubicBezTo>
                      <a:pt x="2333718" y="850"/>
                      <a:pt x="3006816" y="101815"/>
                      <a:pt x="3006816" y="226363"/>
                    </a:cubicBezTo>
                    <a:close/>
                  </a:path>
                </a:pathLst>
              </a:custGeom>
              <a:solidFill>
                <a:srgbClr val="F0F0F0"/>
              </a:solidFill>
              <a:ln w="7687" cap="flat">
                <a:noFill/>
                <a:prstDash val="solid"/>
                <a:miter/>
              </a:ln>
            </p:spPr>
            <p:txBody>
              <a:bodyPr rtlCol="0" anchor="ctr"/>
              <a:lstStyle/>
              <a:p>
                <a:endParaRPr lang="LID4096" sz="2000"/>
              </a:p>
            </p:txBody>
          </p:sp>
          <p:sp>
            <p:nvSpPr>
              <p:cNvPr id="75" name="TextBox 74">
                <a:extLst>
                  <a:ext uri="{FF2B5EF4-FFF2-40B4-BE49-F238E27FC236}">
                    <a16:creationId xmlns:a16="http://schemas.microsoft.com/office/drawing/2014/main" id="{FFC90630-80D5-13DD-A075-42B02DB2E661}"/>
                  </a:ext>
                </a:extLst>
              </p:cNvPr>
              <p:cNvSpPr txBox="1"/>
              <p:nvPr/>
            </p:nvSpPr>
            <p:spPr>
              <a:xfrm>
                <a:off x="9235067" y="2234685"/>
                <a:ext cx="1265090"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AddProductToCart</a:t>
                </a:r>
              </a:p>
            </p:txBody>
          </p:sp>
          <p:sp>
            <p:nvSpPr>
              <p:cNvPr id="76" name="TextBox 75">
                <a:extLst>
                  <a:ext uri="{FF2B5EF4-FFF2-40B4-BE49-F238E27FC236}">
                    <a16:creationId xmlns:a16="http://schemas.microsoft.com/office/drawing/2014/main" id="{21D364F4-B391-F5C7-B3B3-FF5CB14DE548}"/>
                  </a:ext>
                </a:extLst>
              </p:cNvPr>
              <p:cNvSpPr txBox="1"/>
              <p:nvPr/>
            </p:nvSpPr>
            <p:spPr>
              <a:xfrm>
                <a:off x="8644818" y="2363851"/>
                <a:ext cx="281840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name: HUMMINGBIRD PRINTED T-SHIRT</a:t>
                </a:r>
              </a:p>
            </p:txBody>
          </p:sp>
        </p:grpSp>
        <p:sp>
          <p:nvSpPr>
            <p:cNvPr id="77" name="Freeform: Shape 76">
              <a:extLst>
                <a:ext uri="{FF2B5EF4-FFF2-40B4-BE49-F238E27FC236}">
                  <a16:creationId xmlns:a16="http://schemas.microsoft.com/office/drawing/2014/main" id="{7A8CB644-908B-E73C-204F-17F674E8B4B7}"/>
                </a:ext>
              </a:extLst>
            </p:cNvPr>
            <p:cNvSpPr/>
            <p:nvPr/>
          </p:nvSpPr>
          <p:spPr>
            <a:xfrm>
              <a:off x="9739021" y="1819562"/>
              <a:ext cx="7687" cy="366536"/>
            </a:xfrm>
            <a:custGeom>
              <a:avLst/>
              <a:gdLst>
                <a:gd name="connsiteX0" fmla="*/ 4 w 7687"/>
                <a:gd name="connsiteY0" fmla="*/ 850 h 366536"/>
                <a:gd name="connsiteX1" fmla="*/ 4 w 7687"/>
                <a:gd name="connsiteY1" fmla="*/ 367387 h 366536"/>
              </a:gdLst>
              <a:ahLst/>
              <a:cxnLst>
                <a:cxn ang="0">
                  <a:pos x="connsiteX0" y="connsiteY0"/>
                </a:cxn>
                <a:cxn ang="0">
                  <a:pos x="connsiteX1" y="connsiteY1"/>
                </a:cxn>
              </a:cxnLst>
              <a:rect l="l" t="t" r="r" b="b"/>
              <a:pathLst>
                <a:path w="7687" h="366536">
                  <a:moveTo>
                    <a:pt x="4" y="850"/>
                  </a:moveTo>
                  <a:cubicBezTo>
                    <a:pt x="4" y="51694"/>
                    <a:pt x="4" y="222176"/>
                    <a:pt x="4" y="367387"/>
                  </a:cubicBezTo>
                </a:path>
              </a:pathLst>
            </a:custGeom>
            <a:noFill/>
            <a:ln w="7687" cap="flat">
              <a:solidFill>
                <a:srgbClr val="000000"/>
              </a:solidFill>
              <a:prstDash val="solid"/>
              <a:miter/>
            </a:ln>
          </p:spPr>
          <p:txBody>
            <a:bodyPr rtlCol="0" anchor="ctr"/>
            <a:lstStyle/>
            <a:p>
              <a:endParaRPr lang="LID4096" sz="2000"/>
            </a:p>
          </p:txBody>
        </p:sp>
        <p:sp>
          <p:nvSpPr>
            <p:cNvPr id="78" name="Freeform: Shape 77">
              <a:extLst>
                <a:ext uri="{FF2B5EF4-FFF2-40B4-BE49-F238E27FC236}">
                  <a16:creationId xmlns:a16="http://schemas.microsoft.com/office/drawing/2014/main" id="{5CC29BA2-E420-DA6A-E250-E4109C6448DC}"/>
                </a:ext>
              </a:extLst>
            </p:cNvPr>
            <p:cNvSpPr/>
            <p:nvPr/>
          </p:nvSpPr>
          <p:spPr>
            <a:xfrm>
              <a:off x="2790993" y="422315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79" name="Graphic 12">
              <a:extLst>
                <a:ext uri="{FF2B5EF4-FFF2-40B4-BE49-F238E27FC236}">
                  <a16:creationId xmlns:a16="http://schemas.microsoft.com/office/drawing/2014/main" id="{0E193BC8-423E-CCD1-BC2B-3A45B60D90B0}"/>
                </a:ext>
              </a:extLst>
            </p:cNvPr>
            <p:cNvGrpSpPr/>
            <p:nvPr/>
          </p:nvGrpSpPr>
          <p:grpSpPr>
            <a:xfrm>
              <a:off x="739128" y="4529179"/>
              <a:ext cx="2045749" cy="631850"/>
              <a:chOff x="739128" y="4529179"/>
              <a:chExt cx="2045749" cy="631850"/>
            </a:xfrm>
          </p:grpSpPr>
          <p:sp>
            <p:nvSpPr>
              <p:cNvPr id="80" name="Freeform: Shape 79">
                <a:extLst>
                  <a:ext uri="{FF2B5EF4-FFF2-40B4-BE49-F238E27FC236}">
                    <a16:creationId xmlns:a16="http://schemas.microsoft.com/office/drawing/2014/main" id="{0BC7AA17-12CB-1B62-39D5-6B9A8FA199E5}"/>
                  </a:ext>
                </a:extLst>
              </p:cNvPr>
              <p:cNvSpPr/>
              <p:nvPr/>
            </p:nvSpPr>
            <p:spPr>
              <a:xfrm>
                <a:off x="739128" y="4529179"/>
                <a:ext cx="1917394" cy="631850"/>
              </a:xfrm>
              <a:custGeom>
                <a:avLst/>
                <a:gdLst>
                  <a:gd name="connsiteX0" fmla="*/ 1917399 w 1917394"/>
                  <a:gd name="connsiteY0" fmla="*/ 316775 h 631850"/>
                  <a:gd name="connsiteX1" fmla="*/ 958702 w 1917394"/>
                  <a:gd name="connsiteY1" fmla="*/ 632700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5" y="632700"/>
                      <a:pt x="958702" y="632700"/>
                    </a:cubicBezTo>
                    <a:cubicBezTo>
                      <a:pt x="429227" y="632700"/>
                      <a:pt x="4" y="491256"/>
                      <a:pt x="4" y="316775"/>
                    </a:cubicBezTo>
                    <a:cubicBezTo>
                      <a:pt x="4" y="142295"/>
                      <a:pt x="429227"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81" name="TextBox 80">
                <a:extLst>
                  <a:ext uri="{FF2B5EF4-FFF2-40B4-BE49-F238E27FC236}">
                    <a16:creationId xmlns:a16="http://schemas.microsoft.com/office/drawing/2014/main" id="{7B90B7E7-6504-59DB-348D-30C667BDFA6C}"/>
                  </a:ext>
                </a:extLst>
              </p:cNvPr>
              <p:cNvSpPr txBox="1"/>
              <p:nvPr/>
            </p:nvSpPr>
            <p:spPr>
              <a:xfrm>
                <a:off x="1373237" y="4602561"/>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82" name="TextBox 81">
                <a:extLst>
                  <a:ext uri="{FF2B5EF4-FFF2-40B4-BE49-F238E27FC236}">
                    <a16:creationId xmlns:a16="http://schemas.microsoft.com/office/drawing/2014/main" id="{0745BC9A-0549-2A65-B782-7319F352CD6F}"/>
                  </a:ext>
                </a:extLst>
              </p:cNvPr>
              <p:cNvSpPr txBox="1"/>
              <p:nvPr/>
            </p:nvSpPr>
            <p:spPr>
              <a:xfrm>
                <a:off x="1195495" y="4731726"/>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83" name="TextBox 82">
                <a:extLst>
                  <a:ext uri="{FF2B5EF4-FFF2-40B4-BE49-F238E27FC236}">
                    <a16:creationId xmlns:a16="http://schemas.microsoft.com/office/drawing/2014/main" id="{DD24340F-A06F-8F77-2F72-3297251CD771}"/>
                  </a:ext>
                </a:extLst>
              </p:cNvPr>
              <p:cNvSpPr txBox="1"/>
              <p:nvPr/>
            </p:nvSpPr>
            <p:spPr>
              <a:xfrm>
                <a:off x="989193" y="486089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84" name="Freeform: Shape 83">
              <a:extLst>
                <a:ext uri="{FF2B5EF4-FFF2-40B4-BE49-F238E27FC236}">
                  <a16:creationId xmlns:a16="http://schemas.microsoft.com/office/drawing/2014/main" id="{6A1EBEA0-594C-A7FD-8DD9-179F46C1BE8D}"/>
                </a:ext>
              </a:extLst>
            </p:cNvPr>
            <p:cNvSpPr/>
            <p:nvPr/>
          </p:nvSpPr>
          <p:spPr>
            <a:xfrm>
              <a:off x="2193456" y="4243817"/>
              <a:ext cx="598943" cy="329025"/>
            </a:xfrm>
            <a:custGeom>
              <a:avLst/>
              <a:gdLst>
                <a:gd name="connsiteX0" fmla="*/ 598948 w 598943"/>
                <a:gd name="connsiteY0" fmla="*/ 850 h 329025"/>
                <a:gd name="connsiteX1" fmla="*/ 4 w 598943"/>
                <a:gd name="connsiteY1" fmla="*/ 329876 h 329025"/>
              </a:gdLst>
              <a:ahLst/>
              <a:cxnLst>
                <a:cxn ang="0">
                  <a:pos x="connsiteX0" y="connsiteY0"/>
                </a:cxn>
                <a:cxn ang="0">
                  <a:pos x="connsiteX1" y="connsiteY1"/>
                </a:cxn>
              </a:cxnLst>
              <a:rect l="l" t="t" r="r" b="b"/>
              <a:pathLst>
                <a:path w="598943" h="329025">
                  <a:moveTo>
                    <a:pt x="598948" y="850"/>
                  </a:moveTo>
                  <a:cubicBezTo>
                    <a:pt x="537663" y="34518"/>
                    <a:pt x="260212" y="186933"/>
                    <a:pt x="4" y="329876"/>
                  </a:cubicBezTo>
                </a:path>
              </a:pathLst>
            </a:custGeom>
            <a:noFill/>
            <a:ln w="7687" cap="flat">
              <a:solidFill>
                <a:srgbClr val="000000"/>
              </a:solidFill>
              <a:prstDash val="solid"/>
              <a:miter/>
            </a:ln>
          </p:spPr>
          <p:txBody>
            <a:bodyPr rtlCol="0" anchor="ctr"/>
            <a:lstStyle/>
            <a:p>
              <a:endParaRPr lang="LID4096" sz="2000"/>
            </a:p>
          </p:txBody>
        </p:sp>
        <p:grpSp>
          <p:nvGrpSpPr>
            <p:cNvPr id="85" name="Graphic 12">
              <a:extLst>
                <a:ext uri="{FF2B5EF4-FFF2-40B4-BE49-F238E27FC236}">
                  <a16:creationId xmlns:a16="http://schemas.microsoft.com/office/drawing/2014/main" id="{D9F581FE-B967-D117-A857-B6DEB09756DC}"/>
                </a:ext>
              </a:extLst>
            </p:cNvPr>
            <p:cNvGrpSpPr/>
            <p:nvPr/>
          </p:nvGrpSpPr>
          <p:grpSpPr>
            <a:xfrm>
              <a:off x="2794583" y="4529179"/>
              <a:ext cx="2369205" cy="631850"/>
              <a:chOff x="2794583" y="4529179"/>
              <a:chExt cx="2369205" cy="631850"/>
            </a:xfrm>
          </p:grpSpPr>
          <p:sp>
            <p:nvSpPr>
              <p:cNvPr id="86" name="Freeform: Shape 85">
                <a:extLst>
                  <a:ext uri="{FF2B5EF4-FFF2-40B4-BE49-F238E27FC236}">
                    <a16:creationId xmlns:a16="http://schemas.microsoft.com/office/drawing/2014/main" id="{2A69A2D3-8773-EB98-BDB7-51329C1D61A7}"/>
                  </a:ext>
                </a:extLst>
              </p:cNvPr>
              <p:cNvSpPr/>
              <p:nvPr/>
            </p:nvSpPr>
            <p:spPr>
              <a:xfrm>
                <a:off x="2794583" y="4529179"/>
                <a:ext cx="2219130" cy="631850"/>
              </a:xfrm>
              <a:custGeom>
                <a:avLst/>
                <a:gdLst>
                  <a:gd name="connsiteX0" fmla="*/ 2219135 w 2219130"/>
                  <a:gd name="connsiteY0" fmla="*/ 316775 h 631850"/>
                  <a:gd name="connsiteX1" fmla="*/ 1109570 w 2219130"/>
                  <a:gd name="connsiteY1" fmla="*/ 632700 h 631850"/>
                  <a:gd name="connsiteX2" fmla="*/ 4 w 2219130"/>
                  <a:gd name="connsiteY2" fmla="*/ 316775 h 631850"/>
                  <a:gd name="connsiteX3" fmla="*/ 1109570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6" y="632700"/>
                      <a:pt x="1109570" y="632700"/>
                    </a:cubicBezTo>
                    <a:cubicBezTo>
                      <a:pt x="496773" y="632700"/>
                      <a:pt x="4" y="491256"/>
                      <a:pt x="4" y="316775"/>
                    </a:cubicBezTo>
                    <a:cubicBezTo>
                      <a:pt x="4" y="142295"/>
                      <a:pt x="496773" y="850"/>
                      <a:pt x="1109570"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87" name="TextBox 86">
                <a:extLst>
                  <a:ext uri="{FF2B5EF4-FFF2-40B4-BE49-F238E27FC236}">
                    <a16:creationId xmlns:a16="http://schemas.microsoft.com/office/drawing/2014/main" id="{B600AEED-6D22-D862-272F-E77DF91FA9EF}"/>
                  </a:ext>
                </a:extLst>
              </p:cNvPr>
              <p:cNvSpPr txBox="1"/>
              <p:nvPr/>
            </p:nvSpPr>
            <p:spPr>
              <a:xfrm>
                <a:off x="3684165" y="4602561"/>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88" name="TextBox 87">
                <a:extLst>
                  <a:ext uri="{FF2B5EF4-FFF2-40B4-BE49-F238E27FC236}">
                    <a16:creationId xmlns:a16="http://schemas.microsoft.com/office/drawing/2014/main" id="{F42E0DF2-E5BA-198E-A1E2-070EC93BDBC0}"/>
                  </a:ext>
                </a:extLst>
              </p:cNvPr>
              <p:cNvSpPr txBox="1"/>
              <p:nvPr/>
            </p:nvSpPr>
            <p:spPr>
              <a:xfrm>
                <a:off x="3089181" y="4731726"/>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89" name="TextBox 88">
                <a:extLst>
                  <a:ext uri="{FF2B5EF4-FFF2-40B4-BE49-F238E27FC236}">
                    <a16:creationId xmlns:a16="http://schemas.microsoft.com/office/drawing/2014/main" id="{161A6239-6D40-BF8E-32BF-DC742C883305}"/>
                  </a:ext>
                </a:extLst>
              </p:cNvPr>
              <p:cNvSpPr txBox="1"/>
              <p:nvPr/>
            </p:nvSpPr>
            <p:spPr>
              <a:xfrm>
                <a:off x="3288180" y="486089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90" name="Freeform: Shape 89">
              <a:extLst>
                <a:ext uri="{FF2B5EF4-FFF2-40B4-BE49-F238E27FC236}">
                  <a16:creationId xmlns:a16="http://schemas.microsoft.com/office/drawing/2014/main" id="{0AEE78A1-6C64-D289-FACC-C27811A14790}"/>
                </a:ext>
              </a:extLst>
            </p:cNvPr>
            <p:cNvSpPr/>
            <p:nvPr/>
          </p:nvSpPr>
          <p:spPr>
            <a:xfrm>
              <a:off x="2817177" y="4243817"/>
              <a:ext cx="576734" cy="319038"/>
            </a:xfrm>
            <a:custGeom>
              <a:avLst/>
              <a:gdLst>
                <a:gd name="connsiteX0" fmla="*/ 4 w 576734"/>
                <a:gd name="connsiteY0" fmla="*/ 850 h 319038"/>
                <a:gd name="connsiteX1" fmla="*/ 576739 w 576734"/>
                <a:gd name="connsiteY1" fmla="*/ 319888 h 319038"/>
              </a:gdLst>
              <a:ahLst/>
              <a:cxnLst>
                <a:cxn ang="0">
                  <a:pos x="connsiteX0" y="connsiteY0"/>
                </a:cxn>
                <a:cxn ang="0">
                  <a:pos x="connsiteX1" y="connsiteY1"/>
                </a:cxn>
              </a:cxnLst>
              <a:rect l="l" t="t" r="r" b="b"/>
              <a:pathLst>
                <a:path w="576734" h="319038">
                  <a:moveTo>
                    <a:pt x="4" y="850"/>
                  </a:moveTo>
                  <a:cubicBezTo>
                    <a:pt x="59452" y="33733"/>
                    <a:pt x="323695" y="179906"/>
                    <a:pt x="576739" y="319888"/>
                  </a:cubicBezTo>
                </a:path>
              </a:pathLst>
            </a:custGeom>
            <a:noFill/>
            <a:ln w="7687" cap="flat">
              <a:solidFill>
                <a:srgbClr val="000000"/>
              </a:solidFill>
              <a:prstDash val="solid"/>
              <a:miter/>
            </a:ln>
          </p:spPr>
          <p:txBody>
            <a:bodyPr rtlCol="0" anchor="ctr"/>
            <a:lstStyle/>
            <a:p>
              <a:endParaRPr lang="LID4096" sz="2000"/>
            </a:p>
          </p:txBody>
        </p:sp>
        <p:sp>
          <p:nvSpPr>
            <p:cNvPr id="91" name="Freeform: Shape 90">
              <a:extLst>
                <a:ext uri="{FF2B5EF4-FFF2-40B4-BE49-F238E27FC236}">
                  <a16:creationId xmlns:a16="http://schemas.microsoft.com/office/drawing/2014/main" id="{BFBBE7C9-16E2-B31E-3859-107DBFBC3C9A}"/>
                </a:ext>
              </a:extLst>
            </p:cNvPr>
            <p:cNvSpPr/>
            <p:nvPr/>
          </p:nvSpPr>
          <p:spPr>
            <a:xfrm>
              <a:off x="1683988"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92" name="Graphic 12">
              <a:extLst>
                <a:ext uri="{FF2B5EF4-FFF2-40B4-BE49-F238E27FC236}">
                  <a16:creationId xmlns:a16="http://schemas.microsoft.com/office/drawing/2014/main" id="{6CE454A6-CBD3-CD37-83EC-987D5A914348}"/>
                </a:ext>
              </a:extLst>
            </p:cNvPr>
            <p:cNvGrpSpPr/>
            <p:nvPr/>
          </p:nvGrpSpPr>
          <p:grpSpPr>
            <a:xfrm>
              <a:off x="1670927" y="5163412"/>
              <a:ext cx="53812" cy="275667"/>
              <a:chOff x="1670927" y="5163412"/>
              <a:chExt cx="53812" cy="275667"/>
            </a:xfrm>
          </p:grpSpPr>
          <p:sp>
            <p:nvSpPr>
              <p:cNvPr id="93" name="Freeform: Shape 92">
                <a:extLst>
                  <a:ext uri="{FF2B5EF4-FFF2-40B4-BE49-F238E27FC236}">
                    <a16:creationId xmlns:a16="http://schemas.microsoft.com/office/drawing/2014/main" id="{827DA57C-51AF-E6D8-5B46-C99D2E492B02}"/>
                  </a:ext>
                </a:extLst>
              </p:cNvPr>
              <p:cNvSpPr/>
              <p:nvPr/>
            </p:nvSpPr>
            <p:spPr>
              <a:xfrm>
                <a:off x="1697825"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94" name="Freeform: Shape 93">
                <a:extLst>
                  <a:ext uri="{FF2B5EF4-FFF2-40B4-BE49-F238E27FC236}">
                    <a16:creationId xmlns:a16="http://schemas.microsoft.com/office/drawing/2014/main" id="{6B89E7CF-9E89-AAD6-5328-3B120F284C94}"/>
                  </a:ext>
                </a:extLst>
              </p:cNvPr>
              <p:cNvSpPr/>
              <p:nvPr/>
            </p:nvSpPr>
            <p:spPr>
              <a:xfrm>
                <a:off x="1670927"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95" name="Graphic 12">
              <a:extLst>
                <a:ext uri="{FF2B5EF4-FFF2-40B4-BE49-F238E27FC236}">
                  <a16:creationId xmlns:a16="http://schemas.microsoft.com/office/drawing/2014/main" id="{692A7943-D1F4-F1F8-0AD2-3C600EF1F9F0}"/>
                </a:ext>
              </a:extLst>
            </p:cNvPr>
            <p:cNvGrpSpPr/>
            <p:nvPr/>
          </p:nvGrpSpPr>
          <p:grpSpPr>
            <a:xfrm>
              <a:off x="588260" y="5745408"/>
              <a:ext cx="2369201" cy="631850"/>
              <a:chOff x="588260" y="5745408"/>
              <a:chExt cx="2369201" cy="631850"/>
            </a:xfrm>
          </p:grpSpPr>
          <p:sp>
            <p:nvSpPr>
              <p:cNvPr id="96" name="Freeform: Shape 95">
                <a:extLst>
                  <a:ext uri="{FF2B5EF4-FFF2-40B4-BE49-F238E27FC236}">
                    <a16:creationId xmlns:a16="http://schemas.microsoft.com/office/drawing/2014/main" id="{F3888A2C-F5A6-E92D-B541-2C3ABD72BA6C}"/>
                  </a:ext>
                </a:extLst>
              </p:cNvPr>
              <p:cNvSpPr/>
              <p:nvPr/>
            </p:nvSpPr>
            <p:spPr>
              <a:xfrm>
                <a:off x="588260" y="5745408"/>
                <a:ext cx="2219130" cy="631850"/>
              </a:xfrm>
              <a:custGeom>
                <a:avLst/>
                <a:gdLst>
                  <a:gd name="connsiteX0" fmla="*/ 2219135 w 2219130"/>
                  <a:gd name="connsiteY0" fmla="*/ 316775 h 631850"/>
                  <a:gd name="connsiteX1" fmla="*/ 1109569 w 2219130"/>
                  <a:gd name="connsiteY1" fmla="*/ 632701 h 631850"/>
                  <a:gd name="connsiteX2" fmla="*/ 4 w 2219130"/>
                  <a:gd name="connsiteY2" fmla="*/ 316775 h 631850"/>
                  <a:gd name="connsiteX3" fmla="*/ 1109569 w 2219130"/>
                  <a:gd name="connsiteY3" fmla="*/ 850 h 631850"/>
                  <a:gd name="connsiteX4" fmla="*/ 2219135 w 2219130"/>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130" h="631850">
                    <a:moveTo>
                      <a:pt x="2219135" y="316775"/>
                    </a:moveTo>
                    <a:cubicBezTo>
                      <a:pt x="2219135" y="491256"/>
                      <a:pt x="1722365" y="632701"/>
                      <a:pt x="1109569" y="632701"/>
                    </a:cubicBezTo>
                    <a:cubicBezTo>
                      <a:pt x="496773" y="632701"/>
                      <a:pt x="4" y="491256"/>
                      <a:pt x="4" y="316775"/>
                    </a:cubicBezTo>
                    <a:cubicBezTo>
                      <a:pt x="4" y="142295"/>
                      <a:pt x="496773" y="850"/>
                      <a:pt x="1109569" y="850"/>
                    </a:cubicBezTo>
                    <a:cubicBezTo>
                      <a:pt x="1722366" y="850"/>
                      <a:pt x="2219135" y="142295"/>
                      <a:pt x="2219135" y="316775"/>
                    </a:cubicBezTo>
                    <a:close/>
                  </a:path>
                </a:pathLst>
              </a:custGeom>
              <a:solidFill>
                <a:srgbClr val="F0F0F0"/>
              </a:solidFill>
              <a:ln w="7687" cap="flat">
                <a:noFill/>
                <a:prstDash val="solid"/>
                <a:miter/>
              </a:ln>
            </p:spPr>
            <p:txBody>
              <a:bodyPr rtlCol="0" anchor="ctr"/>
              <a:lstStyle/>
              <a:p>
                <a:endParaRPr lang="LID4096" sz="2000"/>
              </a:p>
            </p:txBody>
          </p:sp>
          <p:sp>
            <p:nvSpPr>
              <p:cNvPr id="97" name="TextBox 96">
                <a:extLst>
                  <a:ext uri="{FF2B5EF4-FFF2-40B4-BE49-F238E27FC236}">
                    <a16:creationId xmlns:a16="http://schemas.microsoft.com/office/drawing/2014/main" id="{EB6D1B6F-6512-6D18-6326-757DA5C1213A}"/>
                  </a:ext>
                </a:extLst>
              </p:cNvPr>
              <p:cNvSpPr txBox="1"/>
              <p:nvPr/>
            </p:nvSpPr>
            <p:spPr>
              <a:xfrm>
                <a:off x="1477842" y="5818790"/>
                <a:ext cx="521297"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Login</a:t>
                </a:r>
              </a:p>
            </p:txBody>
          </p:sp>
          <p:sp>
            <p:nvSpPr>
              <p:cNvPr id="98" name="TextBox 97">
                <a:extLst>
                  <a:ext uri="{FF2B5EF4-FFF2-40B4-BE49-F238E27FC236}">
                    <a16:creationId xmlns:a16="http://schemas.microsoft.com/office/drawing/2014/main" id="{A7FAF8F9-D931-33B0-A055-6769EE4ED860}"/>
                  </a:ext>
                </a:extLst>
              </p:cNvPr>
              <p:cNvSpPr txBox="1"/>
              <p:nvPr/>
            </p:nvSpPr>
            <p:spPr>
              <a:xfrm>
                <a:off x="882854" y="5947955"/>
                <a:ext cx="2074607"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email: bob.marley@provego.com</a:t>
                </a:r>
              </a:p>
            </p:txBody>
          </p:sp>
          <p:sp>
            <p:nvSpPr>
              <p:cNvPr id="99" name="TextBox 98">
                <a:extLst>
                  <a:ext uri="{FF2B5EF4-FFF2-40B4-BE49-F238E27FC236}">
                    <a16:creationId xmlns:a16="http://schemas.microsoft.com/office/drawing/2014/main" id="{A3DC0B8B-FDB7-BD59-C683-EA10CE13DEEC}"/>
                  </a:ext>
                </a:extLst>
              </p:cNvPr>
              <p:cNvSpPr txBox="1"/>
              <p:nvPr/>
            </p:nvSpPr>
            <p:spPr>
              <a:xfrm>
                <a:off x="1081854" y="6077121"/>
                <a:ext cx="1553630"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password: ishotthesherif</a:t>
                </a:r>
              </a:p>
            </p:txBody>
          </p:sp>
        </p:grpSp>
        <p:sp>
          <p:nvSpPr>
            <p:cNvPr id="100" name="Freeform: Shape 99">
              <a:extLst>
                <a:ext uri="{FF2B5EF4-FFF2-40B4-BE49-F238E27FC236}">
                  <a16:creationId xmlns:a16="http://schemas.microsoft.com/office/drawing/2014/main" id="{DE2F209B-63F0-0DCB-57BD-0B48DF39A41C}"/>
                </a:ext>
              </a:extLst>
            </p:cNvPr>
            <p:cNvSpPr/>
            <p:nvPr/>
          </p:nvSpPr>
          <p:spPr>
            <a:xfrm>
              <a:off x="1697825"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sp>
          <p:nvSpPr>
            <p:cNvPr id="101" name="Freeform: Shape 100">
              <a:extLst>
                <a:ext uri="{FF2B5EF4-FFF2-40B4-BE49-F238E27FC236}">
                  <a16:creationId xmlns:a16="http://schemas.microsoft.com/office/drawing/2014/main" id="{822E7D65-79C4-B101-02D6-6DC4CA864468}"/>
                </a:ext>
              </a:extLst>
            </p:cNvPr>
            <p:cNvSpPr/>
            <p:nvPr/>
          </p:nvSpPr>
          <p:spPr>
            <a:xfrm>
              <a:off x="3890311" y="5439380"/>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2"/>
                    <a:pt x="21484" y="28529"/>
                    <a:pt x="13842" y="28529"/>
                  </a:cubicBezTo>
                  <a:cubicBezTo>
                    <a:pt x="6199" y="28529"/>
                    <a:pt x="4" y="22332"/>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02" name="Graphic 12">
              <a:extLst>
                <a:ext uri="{FF2B5EF4-FFF2-40B4-BE49-F238E27FC236}">
                  <a16:creationId xmlns:a16="http://schemas.microsoft.com/office/drawing/2014/main" id="{DAD1C574-A8ED-46FC-3424-9DC79E632502}"/>
                </a:ext>
              </a:extLst>
            </p:cNvPr>
            <p:cNvGrpSpPr/>
            <p:nvPr/>
          </p:nvGrpSpPr>
          <p:grpSpPr>
            <a:xfrm>
              <a:off x="3877250" y="5163412"/>
              <a:ext cx="53812" cy="275667"/>
              <a:chOff x="3877250" y="5163412"/>
              <a:chExt cx="53812" cy="275667"/>
            </a:xfrm>
          </p:grpSpPr>
          <p:sp>
            <p:nvSpPr>
              <p:cNvPr id="103" name="Freeform: Shape 102">
                <a:extLst>
                  <a:ext uri="{FF2B5EF4-FFF2-40B4-BE49-F238E27FC236}">
                    <a16:creationId xmlns:a16="http://schemas.microsoft.com/office/drawing/2014/main" id="{1B9ADB0C-26C5-A07F-2655-F07068974EC5}"/>
                  </a:ext>
                </a:extLst>
              </p:cNvPr>
              <p:cNvSpPr/>
              <p:nvPr/>
            </p:nvSpPr>
            <p:spPr>
              <a:xfrm>
                <a:off x="3904148" y="5163412"/>
                <a:ext cx="7687" cy="198491"/>
              </a:xfrm>
              <a:custGeom>
                <a:avLst/>
                <a:gdLst>
                  <a:gd name="connsiteX0" fmla="*/ 4 w 7687"/>
                  <a:gd name="connsiteY0" fmla="*/ 850 h 198491"/>
                  <a:gd name="connsiteX1" fmla="*/ 4 w 7687"/>
                  <a:gd name="connsiteY1" fmla="*/ 199342 h 198491"/>
                </a:gdLst>
                <a:ahLst/>
                <a:cxnLst>
                  <a:cxn ang="0">
                    <a:pos x="connsiteX0" y="connsiteY0"/>
                  </a:cxn>
                  <a:cxn ang="0">
                    <a:pos x="connsiteX1" y="connsiteY1"/>
                  </a:cxn>
                </a:cxnLst>
                <a:rect l="l" t="t" r="r" b="b"/>
                <a:pathLst>
                  <a:path w="7687" h="198491">
                    <a:moveTo>
                      <a:pt x="4" y="850"/>
                    </a:moveTo>
                    <a:cubicBezTo>
                      <a:pt x="4" y="73698"/>
                      <a:pt x="4" y="145454"/>
                      <a:pt x="4" y="199342"/>
                    </a:cubicBezTo>
                  </a:path>
                </a:pathLst>
              </a:custGeom>
              <a:noFill/>
              <a:ln w="7687" cap="flat">
                <a:solidFill>
                  <a:srgbClr val="000000"/>
                </a:solidFill>
                <a:prstDash val="solid"/>
                <a:miter/>
              </a:ln>
            </p:spPr>
            <p:txBody>
              <a:bodyPr rtlCol="0" anchor="ctr"/>
              <a:lstStyle/>
              <a:p>
                <a:endParaRPr lang="LID4096" sz="2000"/>
              </a:p>
            </p:txBody>
          </p:sp>
          <p:sp>
            <p:nvSpPr>
              <p:cNvPr id="104" name="Freeform: Shape 103">
                <a:extLst>
                  <a:ext uri="{FF2B5EF4-FFF2-40B4-BE49-F238E27FC236}">
                    <a16:creationId xmlns:a16="http://schemas.microsoft.com/office/drawing/2014/main" id="{0A7D700D-5222-1711-3C15-2BEB6CF57496}"/>
                  </a:ext>
                </a:extLst>
              </p:cNvPr>
              <p:cNvSpPr/>
              <p:nvPr/>
            </p:nvSpPr>
            <p:spPr>
              <a:xfrm>
                <a:off x="3877250" y="5362196"/>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05" name="Graphic 12">
              <a:extLst>
                <a:ext uri="{FF2B5EF4-FFF2-40B4-BE49-F238E27FC236}">
                  <a16:creationId xmlns:a16="http://schemas.microsoft.com/office/drawing/2014/main" id="{51D86CC1-602A-DD0F-79B0-57E4C9828430}"/>
                </a:ext>
              </a:extLst>
            </p:cNvPr>
            <p:cNvGrpSpPr/>
            <p:nvPr/>
          </p:nvGrpSpPr>
          <p:grpSpPr>
            <a:xfrm>
              <a:off x="2945451" y="5745408"/>
              <a:ext cx="2045748" cy="631850"/>
              <a:chOff x="2945451" y="5745408"/>
              <a:chExt cx="2045748" cy="631850"/>
            </a:xfrm>
          </p:grpSpPr>
          <p:sp>
            <p:nvSpPr>
              <p:cNvPr id="106" name="Freeform: Shape 105">
                <a:extLst>
                  <a:ext uri="{FF2B5EF4-FFF2-40B4-BE49-F238E27FC236}">
                    <a16:creationId xmlns:a16="http://schemas.microsoft.com/office/drawing/2014/main" id="{B754117E-7FD3-B28B-0826-B2EDD4343F67}"/>
                  </a:ext>
                </a:extLst>
              </p:cNvPr>
              <p:cNvSpPr/>
              <p:nvPr/>
            </p:nvSpPr>
            <p:spPr>
              <a:xfrm>
                <a:off x="2945451" y="5745408"/>
                <a:ext cx="1917394" cy="631850"/>
              </a:xfrm>
              <a:custGeom>
                <a:avLst/>
                <a:gdLst>
                  <a:gd name="connsiteX0" fmla="*/ 1917399 w 1917394"/>
                  <a:gd name="connsiteY0" fmla="*/ 316775 h 631850"/>
                  <a:gd name="connsiteX1" fmla="*/ 958702 w 1917394"/>
                  <a:gd name="connsiteY1" fmla="*/ 632701 h 631850"/>
                  <a:gd name="connsiteX2" fmla="*/ 4 w 1917394"/>
                  <a:gd name="connsiteY2" fmla="*/ 316775 h 631850"/>
                  <a:gd name="connsiteX3" fmla="*/ 958702 w 1917394"/>
                  <a:gd name="connsiteY3" fmla="*/ 850 h 631850"/>
                  <a:gd name="connsiteX4" fmla="*/ 1917399 w 1917394"/>
                  <a:gd name="connsiteY4" fmla="*/ 316775 h 6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394" h="631850">
                    <a:moveTo>
                      <a:pt x="1917399" y="316775"/>
                    </a:moveTo>
                    <a:cubicBezTo>
                      <a:pt x="1917399" y="491256"/>
                      <a:pt x="1488176" y="632701"/>
                      <a:pt x="958702" y="632701"/>
                    </a:cubicBezTo>
                    <a:cubicBezTo>
                      <a:pt x="429228" y="632701"/>
                      <a:pt x="4" y="491256"/>
                      <a:pt x="4" y="316775"/>
                    </a:cubicBezTo>
                    <a:cubicBezTo>
                      <a:pt x="4" y="142295"/>
                      <a:pt x="429228" y="850"/>
                      <a:pt x="958702" y="850"/>
                    </a:cubicBezTo>
                    <a:cubicBezTo>
                      <a:pt x="1488176" y="850"/>
                      <a:pt x="1917399" y="142295"/>
                      <a:pt x="1917399" y="316775"/>
                    </a:cubicBezTo>
                    <a:close/>
                  </a:path>
                </a:pathLst>
              </a:custGeom>
              <a:solidFill>
                <a:srgbClr val="F0F0F0"/>
              </a:solidFill>
              <a:ln w="7687" cap="flat">
                <a:noFill/>
                <a:prstDash val="solid"/>
                <a:miter/>
              </a:ln>
            </p:spPr>
            <p:txBody>
              <a:bodyPr rtlCol="0" anchor="ctr"/>
              <a:lstStyle/>
              <a:p>
                <a:endParaRPr lang="LID4096" sz="2000"/>
              </a:p>
            </p:txBody>
          </p:sp>
          <p:sp>
            <p:nvSpPr>
              <p:cNvPr id="107" name="TextBox 106">
                <a:extLst>
                  <a:ext uri="{FF2B5EF4-FFF2-40B4-BE49-F238E27FC236}">
                    <a16:creationId xmlns:a16="http://schemas.microsoft.com/office/drawing/2014/main" id="{389D3CD2-0D50-1ABD-9E5E-4080A2F2B890}"/>
                  </a:ext>
                </a:extLst>
              </p:cNvPr>
              <p:cNvSpPr txBox="1"/>
              <p:nvPr/>
            </p:nvSpPr>
            <p:spPr>
              <a:xfrm>
                <a:off x="3579561" y="5818790"/>
                <a:ext cx="795411" cy="261610"/>
              </a:xfrm>
              <a:prstGeom prst="rect">
                <a:avLst/>
              </a:prstGeom>
              <a:noFill/>
            </p:spPr>
            <p:txBody>
              <a:bodyPr wrap="none" rtlCol="0">
                <a:spAutoFit/>
              </a:bodyPr>
              <a:lstStyle/>
              <a:p>
                <a:pPr algn="l"/>
                <a:r>
                  <a:rPr lang="LID4096" sz="1100" spc="0" baseline="0">
                    <a:ln/>
                    <a:solidFill>
                      <a:srgbClr val="000000"/>
                    </a:solidFill>
                    <a:latin typeface="Times"/>
                    <a:cs typeface="Times"/>
                    <a:sym typeface="Times"/>
                    <a:rtl val="0"/>
                  </a:rPr>
                  <a:t>Checkuout</a:t>
                </a:r>
              </a:p>
            </p:txBody>
          </p:sp>
          <p:sp>
            <p:nvSpPr>
              <p:cNvPr id="108" name="TextBox 107">
                <a:extLst>
                  <a:ext uri="{FF2B5EF4-FFF2-40B4-BE49-F238E27FC236}">
                    <a16:creationId xmlns:a16="http://schemas.microsoft.com/office/drawing/2014/main" id="{88117E09-4602-248B-72C7-6EA70352EDB1}"/>
                  </a:ext>
                </a:extLst>
              </p:cNvPr>
              <p:cNvSpPr txBox="1"/>
              <p:nvPr/>
            </p:nvSpPr>
            <p:spPr>
              <a:xfrm>
                <a:off x="3401817" y="5947955"/>
                <a:ext cx="1257075"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defaultAdress: true</a:t>
                </a:r>
              </a:p>
            </p:txBody>
          </p:sp>
          <p:sp>
            <p:nvSpPr>
              <p:cNvPr id="109" name="TextBox 108">
                <a:extLst>
                  <a:ext uri="{FF2B5EF4-FFF2-40B4-BE49-F238E27FC236}">
                    <a16:creationId xmlns:a16="http://schemas.microsoft.com/office/drawing/2014/main" id="{FD9A8EFA-B166-2DDE-260E-D69BC259724D}"/>
                  </a:ext>
                </a:extLst>
              </p:cNvPr>
              <p:cNvSpPr txBox="1"/>
              <p:nvPr/>
            </p:nvSpPr>
            <p:spPr>
              <a:xfrm>
                <a:off x="3195515" y="6077121"/>
                <a:ext cx="1795684" cy="261610"/>
              </a:xfrm>
              <a:prstGeom prst="rect">
                <a:avLst/>
              </a:prstGeom>
              <a:noFill/>
            </p:spPr>
            <p:txBody>
              <a:bodyPr wrap="none" rtlCol="0">
                <a:spAutoFit/>
              </a:bodyPr>
              <a:lstStyle/>
              <a:p>
                <a:pPr algn="l"/>
                <a:r>
                  <a:rPr lang="LID4096" sz="1100" spc="0" baseline="0">
                    <a:ln/>
                    <a:solidFill>
                      <a:srgbClr val="444455"/>
                    </a:solidFill>
                    <a:latin typeface="Times"/>
                    <a:cs typeface="Times"/>
                    <a:sym typeface="Times"/>
                    <a:rtl val="0"/>
                  </a:rPr>
                  <a:t>defaultPaymentMethod: true</a:t>
                </a:r>
              </a:p>
            </p:txBody>
          </p:sp>
        </p:grpSp>
        <p:sp>
          <p:nvSpPr>
            <p:cNvPr id="110" name="Freeform: Shape 109">
              <a:extLst>
                <a:ext uri="{FF2B5EF4-FFF2-40B4-BE49-F238E27FC236}">
                  <a16:creationId xmlns:a16="http://schemas.microsoft.com/office/drawing/2014/main" id="{47A60C7E-198B-30F7-3C07-A20D76E7FEE4}"/>
                </a:ext>
              </a:extLst>
            </p:cNvPr>
            <p:cNvSpPr/>
            <p:nvPr/>
          </p:nvSpPr>
          <p:spPr>
            <a:xfrm>
              <a:off x="3904148" y="5468250"/>
              <a:ext cx="7687" cy="273668"/>
            </a:xfrm>
            <a:custGeom>
              <a:avLst/>
              <a:gdLst>
                <a:gd name="connsiteX0" fmla="*/ 4 w 7687"/>
                <a:gd name="connsiteY0" fmla="*/ 850 h 273668"/>
                <a:gd name="connsiteX1" fmla="*/ 4 w 7687"/>
                <a:gd name="connsiteY1" fmla="*/ 274519 h 273668"/>
              </a:gdLst>
              <a:ahLst/>
              <a:cxnLst>
                <a:cxn ang="0">
                  <a:pos x="connsiteX0" y="connsiteY0"/>
                </a:cxn>
                <a:cxn ang="0">
                  <a:pos x="connsiteX1" y="connsiteY1"/>
                </a:cxn>
              </a:cxnLst>
              <a:rect l="l" t="t" r="r" b="b"/>
              <a:pathLst>
                <a:path w="7687" h="273668">
                  <a:moveTo>
                    <a:pt x="4" y="850"/>
                  </a:moveTo>
                  <a:cubicBezTo>
                    <a:pt x="4" y="41091"/>
                    <a:pt x="4" y="156248"/>
                    <a:pt x="4" y="274519"/>
                  </a:cubicBezTo>
                </a:path>
              </a:pathLst>
            </a:custGeom>
            <a:noFill/>
            <a:ln w="7687" cap="flat">
              <a:solidFill>
                <a:srgbClr val="000000"/>
              </a:solidFill>
              <a:prstDash val="solid"/>
              <a:miter/>
            </a:ln>
          </p:spPr>
          <p:txBody>
            <a:bodyPr rtlCol="0" anchor="ctr"/>
            <a:lstStyle/>
            <a:p>
              <a:endParaRPr lang="LID4096" sz="2000"/>
            </a:p>
          </p:txBody>
        </p:sp>
        <p:grpSp>
          <p:nvGrpSpPr>
            <p:cNvPr id="111" name="Graphic 12">
              <a:extLst>
                <a:ext uri="{FF2B5EF4-FFF2-40B4-BE49-F238E27FC236}">
                  <a16:creationId xmlns:a16="http://schemas.microsoft.com/office/drawing/2014/main" id="{2935CD6B-EE68-7853-57D0-68FD37E04DE5}"/>
                </a:ext>
              </a:extLst>
            </p:cNvPr>
            <p:cNvGrpSpPr/>
            <p:nvPr/>
          </p:nvGrpSpPr>
          <p:grpSpPr>
            <a:xfrm>
              <a:off x="8377635" y="2627045"/>
              <a:ext cx="876225" cy="387218"/>
              <a:chOff x="8377635" y="2627045"/>
              <a:chExt cx="876225" cy="387218"/>
            </a:xfrm>
          </p:grpSpPr>
          <p:sp>
            <p:nvSpPr>
              <p:cNvPr id="112" name="Freeform: Shape 111">
                <a:extLst>
                  <a:ext uri="{FF2B5EF4-FFF2-40B4-BE49-F238E27FC236}">
                    <a16:creationId xmlns:a16="http://schemas.microsoft.com/office/drawing/2014/main" id="{BA5D733B-3189-CBD9-70B8-D50136761706}"/>
                  </a:ext>
                </a:extLst>
              </p:cNvPr>
              <p:cNvSpPr/>
              <p:nvPr/>
            </p:nvSpPr>
            <p:spPr>
              <a:xfrm>
                <a:off x="8447975" y="2627045"/>
                <a:ext cx="805885" cy="356126"/>
              </a:xfrm>
              <a:custGeom>
                <a:avLst/>
                <a:gdLst>
                  <a:gd name="connsiteX0" fmla="*/ 805889 w 805885"/>
                  <a:gd name="connsiteY0" fmla="*/ 850 h 356126"/>
                  <a:gd name="connsiteX1" fmla="*/ 4 w 805885"/>
                  <a:gd name="connsiteY1" fmla="*/ 356977 h 356126"/>
                </a:gdLst>
                <a:ahLst/>
                <a:cxnLst>
                  <a:cxn ang="0">
                    <a:pos x="connsiteX0" y="connsiteY0"/>
                  </a:cxn>
                  <a:cxn ang="0">
                    <a:pos x="connsiteX1" y="connsiteY1"/>
                  </a:cxn>
                </a:cxnLst>
                <a:rect l="l" t="t" r="r" b="b"/>
                <a:pathLst>
                  <a:path w="805885" h="356126">
                    <a:moveTo>
                      <a:pt x="805889" y="850"/>
                    </a:moveTo>
                    <a:cubicBezTo>
                      <a:pt x="509688" y="131722"/>
                      <a:pt x="158521" y="286943"/>
                      <a:pt x="4" y="356977"/>
                    </a:cubicBezTo>
                  </a:path>
                </a:pathLst>
              </a:custGeom>
              <a:noFill/>
              <a:ln w="7687" cap="flat">
                <a:solidFill>
                  <a:srgbClr val="000000"/>
                </a:solidFill>
                <a:prstDash val="solid"/>
                <a:miter/>
              </a:ln>
            </p:spPr>
            <p:txBody>
              <a:bodyPr rtlCol="0" anchor="ctr"/>
              <a:lstStyle/>
              <a:p>
                <a:endParaRPr lang="LID4096" sz="2000"/>
              </a:p>
            </p:txBody>
          </p:sp>
          <p:sp>
            <p:nvSpPr>
              <p:cNvPr id="113" name="Freeform: Shape 112">
                <a:extLst>
                  <a:ext uri="{FF2B5EF4-FFF2-40B4-BE49-F238E27FC236}">
                    <a16:creationId xmlns:a16="http://schemas.microsoft.com/office/drawing/2014/main" id="{BBD963F2-F1C6-AFC8-4BAC-A1D103B26722}"/>
                  </a:ext>
                </a:extLst>
              </p:cNvPr>
              <p:cNvSpPr/>
              <p:nvPr/>
            </p:nvSpPr>
            <p:spPr>
              <a:xfrm>
                <a:off x="8377635" y="2958577"/>
                <a:ext cx="81180" cy="55687"/>
              </a:xfrm>
              <a:custGeom>
                <a:avLst/>
                <a:gdLst>
                  <a:gd name="connsiteX0" fmla="*/ 81184 w 81180"/>
                  <a:gd name="connsiteY0" fmla="*/ 50079 h 55687"/>
                  <a:gd name="connsiteX1" fmla="*/ 4 w 81180"/>
                  <a:gd name="connsiteY1" fmla="*/ 56537 h 55687"/>
                  <a:gd name="connsiteX2" fmla="*/ 59429 w 81180"/>
                  <a:gd name="connsiteY2" fmla="*/ 850 h 55687"/>
                  <a:gd name="connsiteX3" fmla="*/ 81184 w 81180"/>
                  <a:gd name="connsiteY3" fmla="*/ 50079 h 55687"/>
                </a:gdLst>
                <a:ahLst/>
                <a:cxnLst>
                  <a:cxn ang="0">
                    <a:pos x="connsiteX0" y="connsiteY0"/>
                  </a:cxn>
                  <a:cxn ang="0">
                    <a:pos x="connsiteX1" y="connsiteY1"/>
                  </a:cxn>
                  <a:cxn ang="0">
                    <a:pos x="connsiteX2" y="connsiteY2"/>
                  </a:cxn>
                  <a:cxn ang="0">
                    <a:pos x="connsiteX3" y="connsiteY3"/>
                  </a:cxn>
                </a:cxnLst>
                <a:rect l="l" t="t" r="r" b="b"/>
                <a:pathLst>
                  <a:path w="81180" h="55687">
                    <a:moveTo>
                      <a:pt x="81184" y="50079"/>
                    </a:moveTo>
                    <a:lnTo>
                      <a:pt x="4" y="56537"/>
                    </a:lnTo>
                    <a:lnTo>
                      <a:pt x="59429" y="850"/>
                    </a:lnTo>
                    <a:lnTo>
                      <a:pt x="81184" y="50079"/>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114" name="Freeform: Shape 113">
              <a:extLst>
                <a:ext uri="{FF2B5EF4-FFF2-40B4-BE49-F238E27FC236}">
                  <a16:creationId xmlns:a16="http://schemas.microsoft.com/office/drawing/2014/main" id="{2D5E219E-163C-9780-1351-58AC01C110BE}"/>
                </a:ext>
              </a:extLst>
            </p:cNvPr>
            <p:cNvSpPr/>
            <p:nvPr/>
          </p:nvSpPr>
          <p:spPr>
            <a:xfrm>
              <a:off x="2783306" y="6655609"/>
              <a:ext cx="27675" cy="27678"/>
            </a:xfrm>
            <a:custGeom>
              <a:avLst/>
              <a:gdLst>
                <a:gd name="connsiteX0" fmla="*/ 27679 w 27675"/>
                <a:gd name="connsiteY0" fmla="*/ 14689 h 27678"/>
                <a:gd name="connsiteX1" fmla="*/ 13842 w 27675"/>
                <a:gd name="connsiteY1" fmla="*/ 28529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9"/>
                    <a:pt x="13842" y="28529"/>
                  </a:cubicBezTo>
                  <a:cubicBezTo>
                    <a:pt x="6199" y="28529"/>
                    <a:pt x="4" y="22333"/>
                    <a:pt x="4" y="14689"/>
                  </a:cubicBezTo>
                  <a:cubicBezTo>
                    <a:pt x="4" y="7046"/>
                    <a:pt x="6199" y="850"/>
                    <a:pt x="13842" y="850"/>
                  </a:cubicBezTo>
                  <a:cubicBezTo>
                    <a:pt x="21484" y="850"/>
                    <a:pt x="27679" y="7046"/>
                    <a:pt x="27679" y="14689"/>
                  </a:cubicBezTo>
                  <a:close/>
                </a:path>
              </a:pathLst>
            </a:custGeom>
            <a:solidFill>
              <a:srgbClr val="000000"/>
            </a:solidFill>
            <a:ln w="7687" cap="flat">
              <a:solidFill>
                <a:srgbClr val="000000"/>
              </a:solidFill>
              <a:prstDash val="solid"/>
              <a:miter/>
            </a:ln>
          </p:spPr>
          <p:txBody>
            <a:bodyPr rtlCol="0" anchor="ctr"/>
            <a:lstStyle/>
            <a:p>
              <a:endParaRPr lang="LID4096" sz="2000"/>
            </a:p>
          </p:txBody>
        </p:sp>
        <p:grpSp>
          <p:nvGrpSpPr>
            <p:cNvPr id="115" name="Graphic 12">
              <a:extLst>
                <a:ext uri="{FF2B5EF4-FFF2-40B4-BE49-F238E27FC236}">
                  <a16:creationId xmlns:a16="http://schemas.microsoft.com/office/drawing/2014/main" id="{1FE50F2B-1B0E-A49E-3B6E-EE9190612AD8}"/>
                </a:ext>
              </a:extLst>
            </p:cNvPr>
            <p:cNvGrpSpPr/>
            <p:nvPr/>
          </p:nvGrpSpPr>
          <p:grpSpPr>
            <a:xfrm>
              <a:off x="2208870" y="6344027"/>
              <a:ext cx="574774" cy="317951"/>
              <a:chOff x="2208870" y="6344027"/>
              <a:chExt cx="574774" cy="317951"/>
            </a:xfrm>
          </p:grpSpPr>
          <p:sp>
            <p:nvSpPr>
              <p:cNvPr id="116" name="Freeform: Shape 115">
                <a:extLst>
                  <a:ext uri="{FF2B5EF4-FFF2-40B4-BE49-F238E27FC236}">
                    <a16:creationId xmlns:a16="http://schemas.microsoft.com/office/drawing/2014/main" id="{BE44C428-E851-9C89-8E7F-EBDEEBF876CB}"/>
                  </a:ext>
                </a:extLst>
              </p:cNvPr>
              <p:cNvSpPr/>
              <p:nvPr/>
            </p:nvSpPr>
            <p:spPr>
              <a:xfrm>
                <a:off x="2208870" y="6344027"/>
                <a:ext cx="504509" cy="279085"/>
              </a:xfrm>
              <a:custGeom>
                <a:avLst/>
                <a:gdLst>
                  <a:gd name="connsiteX0" fmla="*/ 4 w 504509"/>
                  <a:gd name="connsiteY0" fmla="*/ 850 h 279085"/>
                  <a:gd name="connsiteX1" fmla="*/ 504514 w 504509"/>
                  <a:gd name="connsiteY1" fmla="*/ 279936 h 279085"/>
                </a:gdLst>
                <a:ahLst/>
                <a:cxnLst>
                  <a:cxn ang="0">
                    <a:pos x="connsiteX0" y="connsiteY0"/>
                  </a:cxn>
                  <a:cxn ang="0">
                    <a:pos x="connsiteX1" y="connsiteY1"/>
                  </a:cxn>
                </a:cxnLst>
                <a:rect l="l" t="t" r="r" b="b"/>
                <a:pathLst>
                  <a:path w="504509" h="279085">
                    <a:moveTo>
                      <a:pt x="4" y="850"/>
                    </a:moveTo>
                    <a:cubicBezTo>
                      <a:pt x="194283" y="108323"/>
                      <a:pt x="395036" y="219373"/>
                      <a:pt x="504514" y="279936"/>
                    </a:cubicBezTo>
                  </a:path>
                </a:pathLst>
              </a:custGeom>
              <a:noFill/>
              <a:ln w="7687" cap="flat">
                <a:solidFill>
                  <a:srgbClr val="000000"/>
                </a:solidFill>
                <a:prstDash val="solid"/>
                <a:miter/>
              </a:ln>
            </p:spPr>
            <p:txBody>
              <a:bodyPr rtlCol="0" anchor="ctr"/>
              <a:lstStyle/>
              <a:p>
                <a:endParaRPr lang="LID4096" sz="2000"/>
              </a:p>
            </p:txBody>
          </p:sp>
          <p:sp>
            <p:nvSpPr>
              <p:cNvPr id="117" name="Freeform: Shape 116">
                <a:extLst>
                  <a:ext uri="{FF2B5EF4-FFF2-40B4-BE49-F238E27FC236}">
                    <a16:creationId xmlns:a16="http://schemas.microsoft.com/office/drawing/2014/main" id="{51AEEDDE-5617-45B6-BFD4-CE46EE7A9E63}"/>
                  </a:ext>
                </a:extLst>
              </p:cNvPr>
              <p:cNvSpPr/>
              <p:nvPr/>
            </p:nvSpPr>
            <p:spPr>
              <a:xfrm>
                <a:off x="2703347" y="6601218"/>
                <a:ext cx="80296" cy="60760"/>
              </a:xfrm>
              <a:custGeom>
                <a:avLst/>
                <a:gdLst>
                  <a:gd name="connsiteX0" fmla="*/ 26049 w 80296"/>
                  <a:gd name="connsiteY0" fmla="*/ 850 h 60760"/>
                  <a:gd name="connsiteX1" fmla="*/ 80300 w 80296"/>
                  <a:gd name="connsiteY1" fmla="*/ 61611 h 60760"/>
                  <a:gd name="connsiteX2" fmla="*/ 4 w 80296"/>
                  <a:gd name="connsiteY2" fmla="*/ 47946 h 60760"/>
                  <a:gd name="connsiteX3" fmla="*/ 26049 w 80296"/>
                  <a:gd name="connsiteY3" fmla="*/ 850 h 60760"/>
                </a:gdLst>
                <a:ahLst/>
                <a:cxnLst>
                  <a:cxn ang="0">
                    <a:pos x="connsiteX0" y="connsiteY0"/>
                  </a:cxn>
                  <a:cxn ang="0">
                    <a:pos x="connsiteX1" y="connsiteY1"/>
                  </a:cxn>
                  <a:cxn ang="0">
                    <a:pos x="connsiteX2" y="connsiteY2"/>
                  </a:cxn>
                  <a:cxn ang="0">
                    <a:pos x="connsiteX3" y="connsiteY3"/>
                  </a:cxn>
                </a:cxnLst>
                <a:rect l="l" t="t" r="r" b="b"/>
                <a:pathLst>
                  <a:path w="80296" h="60760">
                    <a:moveTo>
                      <a:pt x="26049" y="850"/>
                    </a:moveTo>
                    <a:lnTo>
                      <a:pt x="80300" y="61611"/>
                    </a:lnTo>
                    <a:lnTo>
                      <a:pt x="4" y="47946"/>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18" name="Graphic 12">
              <a:extLst>
                <a:ext uri="{FF2B5EF4-FFF2-40B4-BE49-F238E27FC236}">
                  <a16:creationId xmlns:a16="http://schemas.microsoft.com/office/drawing/2014/main" id="{7FFCC54A-3A5C-B790-8F0D-DE62D4F2090B}"/>
                </a:ext>
              </a:extLst>
            </p:cNvPr>
            <p:cNvGrpSpPr/>
            <p:nvPr/>
          </p:nvGrpSpPr>
          <p:grpSpPr>
            <a:xfrm>
              <a:off x="2811342" y="6333375"/>
              <a:ext cx="597590" cy="328273"/>
              <a:chOff x="2811342" y="6333375"/>
              <a:chExt cx="597590" cy="328273"/>
            </a:xfrm>
          </p:grpSpPr>
          <p:sp>
            <p:nvSpPr>
              <p:cNvPr id="119" name="Freeform: Shape 118">
                <a:extLst>
                  <a:ext uri="{FF2B5EF4-FFF2-40B4-BE49-F238E27FC236}">
                    <a16:creationId xmlns:a16="http://schemas.microsoft.com/office/drawing/2014/main" id="{0C7A1CC1-7F84-6D08-E242-BE292C9D13F6}"/>
                  </a:ext>
                </a:extLst>
              </p:cNvPr>
              <p:cNvSpPr/>
              <p:nvPr/>
            </p:nvSpPr>
            <p:spPr>
              <a:xfrm>
                <a:off x="2881614" y="6333375"/>
                <a:ext cx="527318" cy="289671"/>
              </a:xfrm>
              <a:custGeom>
                <a:avLst/>
                <a:gdLst>
                  <a:gd name="connsiteX0" fmla="*/ 527323 w 527318"/>
                  <a:gd name="connsiteY0" fmla="*/ 850 h 289671"/>
                  <a:gd name="connsiteX1" fmla="*/ 4 w 527318"/>
                  <a:gd name="connsiteY1" fmla="*/ 290522 h 289671"/>
                </a:gdLst>
                <a:ahLst/>
                <a:cxnLst>
                  <a:cxn ang="0">
                    <a:pos x="connsiteX0" y="connsiteY0"/>
                  </a:cxn>
                  <a:cxn ang="0">
                    <a:pos x="connsiteX1" y="connsiteY1"/>
                  </a:cxn>
                </a:cxnLst>
                <a:rect l="l" t="t" r="r" b="b"/>
                <a:pathLst>
                  <a:path w="527318" h="289671">
                    <a:moveTo>
                      <a:pt x="527323" y="850"/>
                    </a:moveTo>
                    <a:cubicBezTo>
                      <a:pt x="325833" y="111533"/>
                      <a:pt x="113933" y="227940"/>
                      <a:pt x="4" y="290522"/>
                    </a:cubicBezTo>
                  </a:path>
                </a:pathLst>
              </a:custGeom>
              <a:noFill/>
              <a:ln w="7687" cap="flat">
                <a:solidFill>
                  <a:srgbClr val="000000"/>
                </a:solidFill>
                <a:prstDash val="solid"/>
                <a:miter/>
              </a:ln>
            </p:spPr>
            <p:txBody>
              <a:bodyPr rtlCol="0" anchor="ctr"/>
              <a:lstStyle/>
              <a:p>
                <a:endParaRPr lang="LID4096" sz="2000"/>
              </a:p>
            </p:txBody>
          </p:sp>
          <p:sp>
            <p:nvSpPr>
              <p:cNvPr id="120" name="Freeform: Shape 119">
                <a:extLst>
                  <a:ext uri="{FF2B5EF4-FFF2-40B4-BE49-F238E27FC236}">
                    <a16:creationId xmlns:a16="http://schemas.microsoft.com/office/drawing/2014/main" id="{FA4944E7-B1FF-6F06-B078-7ADD4000326A}"/>
                  </a:ext>
                </a:extLst>
              </p:cNvPr>
              <p:cNvSpPr/>
              <p:nvPr/>
            </p:nvSpPr>
            <p:spPr>
              <a:xfrm>
                <a:off x="2811342" y="6601048"/>
                <a:ext cx="80334" cy="60600"/>
              </a:xfrm>
              <a:custGeom>
                <a:avLst/>
                <a:gdLst>
                  <a:gd name="connsiteX0" fmla="*/ 80339 w 80334"/>
                  <a:gd name="connsiteY0" fmla="*/ 48022 h 60600"/>
                  <a:gd name="connsiteX1" fmla="*/ 4 w 80334"/>
                  <a:gd name="connsiteY1" fmla="*/ 61450 h 60600"/>
                  <a:gd name="connsiteX2" fmla="*/ 54432 w 80334"/>
                  <a:gd name="connsiteY2" fmla="*/ 850 h 60600"/>
                  <a:gd name="connsiteX3" fmla="*/ 80339 w 80334"/>
                  <a:gd name="connsiteY3" fmla="*/ 48022 h 60600"/>
                </a:gdLst>
                <a:ahLst/>
                <a:cxnLst>
                  <a:cxn ang="0">
                    <a:pos x="connsiteX0" y="connsiteY0"/>
                  </a:cxn>
                  <a:cxn ang="0">
                    <a:pos x="connsiteX1" y="connsiteY1"/>
                  </a:cxn>
                  <a:cxn ang="0">
                    <a:pos x="connsiteX2" y="connsiteY2"/>
                  </a:cxn>
                  <a:cxn ang="0">
                    <a:pos x="connsiteX3" y="connsiteY3"/>
                  </a:cxn>
                </a:cxnLst>
                <a:rect l="l" t="t" r="r" b="b"/>
                <a:pathLst>
                  <a:path w="80334" h="60600">
                    <a:moveTo>
                      <a:pt x="80339" y="48022"/>
                    </a:moveTo>
                    <a:lnTo>
                      <a:pt x="4" y="61450"/>
                    </a:lnTo>
                    <a:lnTo>
                      <a:pt x="54432" y="850"/>
                    </a:lnTo>
                    <a:lnTo>
                      <a:pt x="80339" y="48022"/>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1" name="Graphic 12">
              <a:extLst>
                <a:ext uri="{FF2B5EF4-FFF2-40B4-BE49-F238E27FC236}">
                  <a16:creationId xmlns:a16="http://schemas.microsoft.com/office/drawing/2014/main" id="{60441FE7-76B6-6567-B62E-7BFF3ADB2546}"/>
                </a:ext>
              </a:extLst>
            </p:cNvPr>
            <p:cNvGrpSpPr/>
            <p:nvPr/>
          </p:nvGrpSpPr>
          <p:grpSpPr>
            <a:xfrm>
              <a:off x="2777932" y="3855314"/>
              <a:ext cx="53812" cy="367313"/>
              <a:chOff x="2777932" y="3855314"/>
              <a:chExt cx="53812" cy="367313"/>
            </a:xfrm>
          </p:grpSpPr>
          <p:sp>
            <p:nvSpPr>
              <p:cNvPr id="122" name="Freeform: Shape 121">
                <a:extLst>
                  <a:ext uri="{FF2B5EF4-FFF2-40B4-BE49-F238E27FC236}">
                    <a16:creationId xmlns:a16="http://schemas.microsoft.com/office/drawing/2014/main" id="{43F993D5-BF09-699B-4A69-4E9B01599B4B}"/>
                  </a:ext>
                </a:extLst>
              </p:cNvPr>
              <p:cNvSpPr/>
              <p:nvPr/>
            </p:nvSpPr>
            <p:spPr>
              <a:xfrm>
                <a:off x="2804831" y="3855314"/>
                <a:ext cx="7687" cy="289345"/>
              </a:xfrm>
              <a:custGeom>
                <a:avLst/>
                <a:gdLst>
                  <a:gd name="connsiteX0" fmla="*/ 4 w 7687"/>
                  <a:gd name="connsiteY0" fmla="*/ 850 h 289345"/>
                  <a:gd name="connsiteX1" fmla="*/ 4 w 7687"/>
                  <a:gd name="connsiteY1" fmla="*/ 290196 h 289345"/>
                </a:gdLst>
                <a:ahLst/>
                <a:cxnLst>
                  <a:cxn ang="0">
                    <a:pos x="connsiteX0" y="connsiteY0"/>
                  </a:cxn>
                  <a:cxn ang="0">
                    <a:pos x="connsiteX1" y="connsiteY1"/>
                  </a:cxn>
                </a:cxnLst>
                <a:rect l="l" t="t" r="r" b="b"/>
                <a:pathLst>
                  <a:path w="7687" h="289345">
                    <a:moveTo>
                      <a:pt x="4" y="850"/>
                    </a:moveTo>
                    <a:cubicBezTo>
                      <a:pt x="4" y="101145"/>
                      <a:pt x="4" y="213512"/>
                      <a:pt x="4" y="290196"/>
                    </a:cubicBezTo>
                  </a:path>
                </a:pathLst>
              </a:custGeom>
              <a:noFill/>
              <a:ln w="7687" cap="flat">
                <a:solidFill>
                  <a:srgbClr val="000000"/>
                </a:solidFill>
                <a:prstDash val="solid"/>
                <a:miter/>
              </a:ln>
            </p:spPr>
            <p:txBody>
              <a:bodyPr rtlCol="0" anchor="ctr"/>
              <a:lstStyle/>
              <a:p>
                <a:endParaRPr lang="LID4096" sz="2000"/>
              </a:p>
            </p:txBody>
          </p:sp>
          <p:sp>
            <p:nvSpPr>
              <p:cNvPr id="123" name="Freeform: Shape 122">
                <a:extLst>
                  <a:ext uri="{FF2B5EF4-FFF2-40B4-BE49-F238E27FC236}">
                    <a16:creationId xmlns:a16="http://schemas.microsoft.com/office/drawing/2014/main" id="{DD2C92B1-3067-592F-9B75-7AF6D345A140}"/>
                  </a:ext>
                </a:extLst>
              </p:cNvPr>
              <p:cNvSpPr/>
              <p:nvPr/>
            </p:nvSpPr>
            <p:spPr>
              <a:xfrm>
                <a:off x="2777932" y="4145744"/>
                <a:ext cx="53812" cy="76884"/>
              </a:xfrm>
              <a:custGeom>
                <a:avLst/>
                <a:gdLst>
                  <a:gd name="connsiteX0" fmla="*/ 53817 w 53812"/>
                  <a:gd name="connsiteY0" fmla="*/ 850 h 76884"/>
                  <a:gd name="connsiteX1" fmla="*/ 26903 w 53812"/>
                  <a:gd name="connsiteY1" fmla="*/ 77734 h 76884"/>
                  <a:gd name="connsiteX2" fmla="*/ 4 w 53812"/>
                  <a:gd name="connsiteY2" fmla="*/ 850 h 76884"/>
                  <a:gd name="connsiteX3" fmla="*/ 53817 w 53812"/>
                  <a:gd name="connsiteY3" fmla="*/ 850 h 76884"/>
                </a:gdLst>
                <a:ahLst/>
                <a:cxnLst>
                  <a:cxn ang="0">
                    <a:pos x="connsiteX0" y="connsiteY0"/>
                  </a:cxn>
                  <a:cxn ang="0">
                    <a:pos x="connsiteX1" y="connsiteY1"/>
                  </a:cxn>
                  <a:cxn ang="0">
                    <a:pos x="connsiteX2" y="connsiteY2"/>
                  </a:cxn>
                  <a:cxn ang="0">
                    <a:pos x="connsiteX3" y="connsiteY3"/>
                  </a:cxn>
                </a:cxnLst>
                <a:rect l="l" t="t" r="r" b="b"/>
                <a:pathLst>
                  <a:path w="53812" h="76884">
                    <a:moveTo>
                      <a:pt x="53817" y="850"/>
                    </a:moveTo>
                    <a:lnTo>
                      <a:pt x="26903" y="77734"/>
                    </a:lnTo>
                    <a:lnTo>
                      <a:pt x="4" y="850"/>
                    </a:lnTo>
                    <a:lnTo>
                      <a:pt x="53817"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4" name="Graphic 12">
              <a:extLst>
                <a:ext uri="{FF2B5EF4-FFF2-40B4-BE49-F238E27FC236}">
                  <a16:creationId xmlns:a16="http://schemas.microsoft.com/office/drawing/2014/main" id="{5344718E-8E95-18F3-EAD7-E9A264C7FE05}"/>
                </a:ext>
              </a:extLst>
            </p:cNvPr>
            <p:cNvGrpSpPr/>
            <p:nvPr/>
          </p:nvGrpSpPr>
          <p:grpSpPr>
            <a:xfrm>
              <a:off x="6121827" y="3911570"/>
              <a:ext cx="574773" cy="317946"/>
              <a:chOff x="6121827" y="3911570"/>
              <a:chExt cx="574773" cy="317946"/>
            </a:xfrm>
          </p:grpSpPr>
          <p:sp>
            <p:nvSpPr>
              <p:cNvPr id="125" name="Freeform: Shape 124">
                <a:extLst>
                  <a:ext uri="{FF2B5EF4-FFF2-40B4-BE49-F238E27FC236}">
                    <a16:creationId xmlns:a16="http://schemas.microsoft.com/office/drawing/2014/main" id="{414CDEA7-4FEE-A79C-4700-2EC64E81F9B6}"/>
                  </a:ext>
                </a:extLst>
              </p:cNvPr>
              <p:cNvSpPr/>
              <p:nvPr/>
            </p:nvSpPr>
            <p:spPr>
              <a:xfrm>
                <a:off x="6121827" y="3911570"/>
                <a:ext cx="504510" cy="279081"/>
              </a:xfrm>
              <a:custGeom>
                <a:avLst/>
                <a:gdLst>
                  <a:gd name="connsiteX0" fmla="*/ 4 w 504510"/>
                  <a:gd name="connsiteY0" fmla="*/ 850 h 279081"/>
                  <a:gd name="connsiteX1" fmla="*/ 504514 w 504510"/>
                  <a:gd name="connsiteY1" fmla="*/ 279932 h 279081"/>
                </a:gdLst>
                <a:ahLst/>
                <a:cxnLst>
                  <a:cxn ang="0">
                    <a:pos x="connsiteX0" y="connsiteY0"/>
                  </a:cxn>
                  <a:cxn ang="0">
                    <a:pos x="connsiteX1" y="connsiteY1"/>
                  </a:cxn>
                </a:cxnLst>
                <a:rect l="l" t="t" r="r" b="b"/>
                <a:pathLst>
                  <a:path w="504510" h="279081">
                    <a:moveTo>
                      <a:pt x="4" y="850"/>
                    </a:moveTo>
                    <a:cubicBezTo>
                      <a:pt x="194283" y="108319"/>
                      <a:pt x="395036" y="219370"/>
                      <a:pt x="504514" y="279932"/>
                    </a:cubicBezTo>
                  </a:path>
                </a:pathLst>
              </a:custGeom>
              <a:noFill/>
              <a:ln w="7687" cap="flat">
                <a:solidFill>
                  <a:srgbClr val="000000"/>
                </a:solidFill>
                <a:prstDash val="solid"/>
                <a:miter/>
              </a:ln>
            </p:spPr>
            <p:txBody>
              <a:bodyPr rtlCol="0" anchor="ctr"/>
              <a:lstStyle/>
              <a:p>
                <a:endParaRPr lang="LID4096" sz="2000"/>
              </a:p>
            </p:txBody>
          </p:sp>
          <p:sp>
            <p:nvSpPr>
              <p:cNvPr id="126" name="Freeform: Shape 125">
                <a:extLst>
                  <a:ext uri="{FF2B5EF4-FFF2-40B4-BE49-F238E27FC236}">
                    <a16:creationId xmlns:a16="http://schemas.microsoft.com/office/drawing/2014/main" id="{6C31A1B0-3CA1-AF57-963A-9314D2AFDCB6}"/>
                  </a:ext>
                </a:extLst>
              </p:cNvPr>
              <p:cNvSpPr/>
              <p:nvPr/>
            </p:nvSpPr>
            <p:spPr>
              <a:xfrm>
                <a:off x="6616304" y="4168755"/>
                <a:ext cx="80295" cy="60761"/>
              </a:xfrm>
              <a:custGeom>
                <a:avLst/>
                <a:gdLst>
                  <a:gd name="connsiteX0" fmla="*/ 26049 w 80295"/>
                  <a:gd name="connsiteY0" fmla="*/ 850 h 60761"/>
                  <a:gd name="connsiteX1" fmla="*/ 80300 w 80295"/>
                  <a:gd name="connsiteY1" fmla="*/ 61612 h 60761"/>
                  <a:gd name="connsiteX2" fmla="*/ 4 w 80295"/>
                  <a:gd name="connsiteY2" fmla="*/ 47950 h 60761"/>
                  <a:gd name="connsiteX3" fmla="*/ 26049 w 80295"/>
                  <a:gd name="connsiteY3" fmla="*/ 850 h 60761"/>
                </a:gdLst>
                <a:ahLst/>
                <a:cxnLst>
                  <a:cxn ang="0">
                    <a:pos x="connsiteX0" y="connsiteY0"/>
                  </a:cxn>
                  <a:cxn ang="0">
                    <a:pos x="connsiteX1" y="connsiteY1"/>
                  </a:cxn>
                  <a:cxn ang="0">
                    <a:pos x="connsiteX2" y="connsiteY2"/>
                  </a:cxn>
                  <a:cxn ang="0">
                    <a:pos x="connsiteX3" y="connsiteY3"/>
                  </a:cxn>
                </a:cxnLst>
                <a:rect l="l" t="t" r="r" b="b"/>
                <a:pathLst>
                  <a:path w="80295" h="60761">
                    <a:moveTo>
                      <a:pt x="26049" y="850"/>
                    </a:moveTo>
                    <a:lnTo>
                      <a:pt x="80300" y="61612"/>
                    </a:lnTo>
                    <a:lnTo>
                      <a:pt x="4" y="47950"/>
                    </a:lnTo>
                    <a:lnTo>
                      <a:pt x="26049" y="850"/>
                    </a:lnTo>
                    <a:close/>
                  </a:path>
                </a:pathLst>
              </a:custGeom>
              <a:solidFill>
                <a:srgbClr val="000000"/>
              </a:solidFill>
              <a:ln w="7687" cap="flat">
                <a:solidFill>
                  <a:srgbClr val="000000"/>
                </a:solidFill>
                <a:prstDash val="solid"/>
                <a:miter/>
              </a:ln>
            </p:spPr>
            <p:txBody>
              <a:bodyPr rtlCol="0" anchor="ctr"/>
              <a:lstStyle/>
              <a:p>
                <a:endParaRPr lang="LID4096" sz="2000"/>
              </a:p>
            </p:txBody>
          </p:sp>
        </p:grpSp>
        <p:grpSp>
          <p:nvGrpSpPr>
            <p:cNvPr id="127" name="Graphic 12">
              <a:extLst>
                <a:ext uri="{FF2B5EF4-FFF2-40B4-BE49-F238E27FC236}">
                  <a16:creationId xmlns:a16="http://schemas.microsoft.com/office/drawing/2014/main" id="{D77BBC28-B3DF-B2F3-93B6-BCAC7EE5C739}"/>
                </a:ext>
              </a:extLst>
            </p:cNvPr>
            <p:cNvGrpSpPr/>
            <p:nvPr/>
          </p:nvGrpSpPr>
          <p:grpSpPr>
            <a:xfrm>
              <a:off x="3920177" y="5033347"/>
              <a:ext cx="1921323" cy="426414"/>
              <a:chOff x="3920177" y="5033347"/>
              <a:chExt cx="1921323" cy="426414"/>
            </a:xfrm>
          </p:grpSpPr>
          <p:sp>
            <p:nvSpPr>
              <p:cNvPr id="128" name="Freeform: Shape 127">
                <a:extLst>
                  <a:ext uri="{FF2B5EF4-FFF2-40B4-BE49-F238E27FC236}">
                    <a16:creationId xmlns:a16="http://schemas.microsoft.com/office/drawing/2014/main" id="{9D15ED3B-7731-FECA-0FDB-7C8B7B807EFE}"/>
                  </a:ext>
                </a:extLst>
              </p:cNvPr>
              <p:cNvSpPr/>
              <p:nvPr/>
            </p:nvSpPr>
            <p:spPr>
              <a:xfrm>
                <a:off x="3995815" y="5033347"/>
                <a:ext cx="1845685" cy="400004"/>
              </a:xfrm>
              <a:custGeom>
                <a:avLst/>
                <a:gdLst>
                  <a:gd name="connsiteX0" fmla="*/ 1845690 w 1845685"/>
                  <a:gd name="connsiteY0" fmla="*/ 850 h 400004"/>
                  <a:gd name="connsiteX1" fmla="*/ 4 w 1845685"/>
                  <a:gd name="connsiteY1" fmla="*/ 400855 h 400004"/>
                </a:gdLst>
                <a:ahLst/>
                <a:cxnLst>
                  <a:cxn ang="0">
                    <a:pos x="connsiteX0" y="connsiteY0"/>
                  </a:cxn>
                  <a:cxn ang="0">
                    <a:pos x="connsiteX1" y="connsiteY1"/>
                  </a:cxn>
                </a:cxnLst>
                <a:rect l="l" t="t" r="r" b="b"/>
                <a:pathLst>
                  <a:path w="1845685" h="400004">
                    <a:moveTo>
                      <a:pt x="1845690" y="850"/>
                    </a:moveTo>
                    <a:cubicBezTo>
                      <a:pt x="1163352" y="148729"/>
                      <a:pt x="282744" y="339578"/>
                      <a:pt x="4" y="400855"/>
                    </a:cubicBezTo>
                  </a:path>
                </a:pathLst>
              </a:custGeom>
              <a:noFill/>
              <a:ln w="7687" cap="flat">
                <a:solidFill>
                  <a:srgbClr val="000000"/>
                </a:solidFill>
                <a:prstDash val="solid"/>
                <a:miter/>
              </a:ln>
            </p:spPr>
            <p:txBody>
              <a:bodyPr rtlCol="0" anchor="ctr"/>
              <a:lstStyle/>
              <a:p>
                <a:endParaRPr lang="LID4096" sz="2000"/>
              </a:p>
            </p:txBody>
          </p:sp>
          <p:sp>
            <p:nvSpPr>
              <p:cNvPr id="129" name="Freeform: Shape 128">
                <a:extLst>
                  <a:ext uri="{FF2B5EF4-FFF2-40B4-BE49-F238E27FC236}">
                    <a16:creationId xmlns:a16="http://schemas.microsoft.com/office/drawing/2014/main" id="{C3F7B161-911F-A18E-0A35-51E2050AD867}"/>
                  </a:ext>
                </a:extLst>
              </p:cNvPr>
              <p:cNvSpPr/>
              <p:nvPr/>
            </p:nvSpPr>
            <p:spPr>
              <a:xfrm>
                <a:off x="3920177" y="5407165"/>
                <a:ext cx="80826" cy="52596"/>
              </a:xfrm>
              <a:custGeom>
                <a:avLst/>
                <a:gdLst>
                  <a:gd name="connsiteX0" fmla="*/ 80831 w 80826"/>
                  <a:gd name="connsiteY0" fmla="*/ 53447 h 52596"/>
                  <a:gd name="connsiteX1" fmla="*/ 4 w 80826"/>
                  <a:gd name="connsiteY1" fmla="*/ 43429 h 52596"/>
                  <a:gd name="connsiteX2" fmla="*/ 69438 w 80826"/>
                  <a:gd name="connsiteY2" fmla="*/ 850 h 52596"/>
                  <a:gd name="connsiteX3" fmla="*/ 80831 w 80826"/>
                  <a:gd name="connsiteY3" fmla="*/ 53447 h 52596"/>
                </a:gdLst>
                <a:ahLst/>
                <a:cxnLst>
                  <a:cxn ang="0">
                    <a:pos x="connsiteX0" y="connsiteY0"/>
                  </a:cxn>
                  <a:cxn ang="0">
                    <a:pos x="connsiteX1" y="connsiteY1"/>
                  </a:cxn>
                  <a:cxn ang="0">
                    <a:pos x="connsiteX2" y="connsiteY2"/>
                  </a:cxn>
                  <a:cxn ang="0">
                    <a:pos x="connsiteX3" y="connsiteY3"/>
                  </a:cxn>
                </a:cxnLst>
                <a:rect l="l" t="t" r="r" b="b"/>
                <a:pathLst>
                  <a:path w="80826" h="52596">
                    <a:moveTo>
                      <a:pt x="80831" y="53447"/>
                    </a:moveTo>
                    <a:lnTo>
                      <a:pt x="4" y="43429"/>
                    </a:lnTo>
                    <a:lnTo>
                      <a:pt x="69438" y="850"/>
                    </a:lnTo>
                    <a:lnTo>
                      <a:pt x="80831" y="53447"/>
                    </a:lnTo>
                    <a:close/>
                  </a:path>
                </a:pathLst>
              </a:custGeom>
              <a:solidFill>
                <a:srgbClr val="000000"/>
              </a:solidFill>
              <a:ln w="7687" cap="flat">
                <a:solidFill>
                  <a:srgbClr val="000000"/>
                </a:solidFill>
                <a:prstDash val="solid"/>
                <a:miter/>
              </a:ln>
            </p:spPr>
            <p:txBody>
              <a:bodyPr rtlCol="0" anchor="ctr"/>
              <a:lstStyle/>
              <a:p>
                <a:endParaRPr lang="LID4096" sz="2000"/>
              </a:p>
            </p:txBody>
          </p:sp>
        </p:grpSp>
        <p:sp>
          <p:nvSpPr>
            <p:cNvPr id="21" name="Freeform: Shape 20">
              <a:extLst>
                <a:ext uri="{FF2B5EF4-FFF2-40B4-BE49-F238E27FC236}">
                  <a16:creationId xmlns:a16="http://schemas.microsoft.com/office/drawing/2014/main" id="{51994B95-DDCC-DD3B-FD33-CB288FE30E52}"/>
                </a:ext>
              </a:extLst>
            </p:cNvPr>
            <p:cNvSpPr/>
            <p:nvPr/>
          </p:nvSpPr>
          <p:spPr>
            <a:xfrm>
              <a:off x="6946921" y="1792411"/>
              <a:ext cx="79871" cy="91440"/>
            </a:xfrm>
            <a:custGeom>
              <a:avLst/>
              <a:gdLst>
                <a:gd name="connsiteX0" fmla="*/ 27679 w 27675"/>
                <a:gd name="connsiteY0" fmla="*/ 14689 h 27678"/>
                <a:gd name="connsiteX1" fmla="*/ 13842 w 27675"/>
                <a:gd name="connsiteY1" fmla="*/ 28528 h 27678"/>
                <a:gd name="connsiteX2" fmla="*/ 4 w 27675"/>
                <a:gd name="connsiteY2" fmla="*/ 14689 h 27678"/>
                <a:gd name="connsiteX3" fmla="*/ 13842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4" y="28528"/>
                    <a:pt x="13842" y="28528"/>
                  </a:cubicBezTo>
                  <a:cubicBezTo>
                    <a:pt x="6199" y="28528"/>
                    <a:pt x="4" y="22332"/>
                    <a:pt x="4" y="14689"/>
                  </a:cubicBezTo>
                  <a:cubicBezTo>
                    <a:pt x="4" y="7046"/>
                    <a:pt x="6200" y="850"/>
                    <a:pt x="13842" y="850"/>
                  </a:cubicBezTo>
                  <a:cubicBezTo>
                    <a:pt x="21484" y="850"/>
                    <a:pt x="27679" y="7047"/>
                    <a:pt x="27679" y="14689"/>
                  </a:cubicBezTo>
                  <a:close/>
                </a:path>
              </a:pathLst>
            </a:custGeom>
            <a:solidFill>
              <a:srgbClr val="FFFF00"/>
            </a:solidFill>
            <a:ln w="7687" cap="flat">
              <a:solidFill>
                <a:schemeClr val="tx1"/>
              </a:solidFill>
              <a:prstDash val="solid"/>
              <a:miter/>
            </a:ln>
          </p:spPr>
          <p:txBody>
            <a:bodyPr rtlCol="0" anchor="ctr"/>
            <a:lstStyle/>
            <a:p>
              <a:endParaRPr lang="LID4096" sz="2000" dirty="0"/>
            </a:p>
          </p:txBody>
        </p:sp>
        <p:sp>
          <p:nvSpPr>
            <p:cNvPr id="48" name="Freeform: Shape 47">
              <a:extLst>
                <a:ext uri="{FF2B5EF4-FFF2-40B4-BE49-F238E27FC236}">
                  <a16:creationId xmlns:a16="http://schemas.microsoft.com/office/drawing/2014/main" id="{651314F2-3A51-6071-E156-68F5C5F5903E}"/>
                </a:ext>
              </a:extLst>
            </p:cNvPr>
            <p:cNvSpPr/>
            <p:nvPr/>
          </p:nvSpPr>
          <p:spPr>
            <a:xfrm>
              <a:off x="8324924" y="3021158"/>
              <a:ext cx="79871" cy="91440"/>
            </a:xfrm>
            <a:custGeom>
              <a:avLst/>
              <a:gdLst>
                <a:gd name="connsiteX0" fmla="*/ 27679 w 27675"/>
                <a:gd name="connsiteY0" fmla="*/ 14689 h 27678"/>
                <a:gd name="connsiteX1" fmla="*/ 13841 w 27675"/>
                <a:gd name="connsiteY1" fmla="*/ 28528 h 27678"/>
                <a:gd name="connsiteX2" fmla="*/ 4 w 27675"/>
                <a:gd name="connsiteY2" fmla="*/ 14689 h 27678"/>
                <a:gd name="connsiteX3" fmla="*/ 13841 w 27675"/>
                <a:gd name="connsiteY3" fmla="*/ 850 h 27678"/>
                <a:gd name="connsiteX4" fmla="*/ 27679 w 27675"/>
                <a:gd name="connsiteY4" fmla="*/ 14689 h 27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 h="27678">
                  <a:moveTo>
                    <a:pt x="27679" y="14689"/>
                  </a:moveTo>
                  <a:cubicBezTo>
                    <a:pt x="27679" y="22333"/>
                    <a:pt x="21483" y="28528"/>
                    <a:pt x="13841" y="28528"/>
                  </a:cubicBezTo>
                  <a:cubicBezTo>
                    <a:pt x="6199" y="28528"/>
                    <a:pt x="4" y="22333"/>
                    <a:pt x="4" y="14689"/>
                  </a:cubicBezTo>
                  <a:cubicBezTo>
                    <a:pt x="4" y="7046"/>
                    <a:pt x="6199" y="850"/>
                    <a:pt x="13841" y="850"/>
                  </a:cubicBezTo>
                  <a:cubicBezTo>
                    <a:pt x="21484" y="850"/>
                    <a:pt x="27679" y="7046"/>
                    <a:pt x="27679" y="14689"/>
                  </a:cubicBezTo>
                  <a:close/>
                </a:path>
              </a:pathLst>
            </a:custGeom>
            <a:solidFill>
              <a:srgbClr val="FFFF00"/>
            </a:solidFill>
            <a:ln w="7687" cap="flat">
              <a:solidFill>
                <a:schemeClr val="tx1"/>
              </a:solidFill>
              <a:prstDash val="solid"/>
              <a:miter/>
            </a:ln>
          </p:spPr>
          <p:txBody>
            <a:bodyPr rtlCol="0" anchor="ctr"/>
            <a:lstStyle/>
            <a:p>
              <a:endParaRPr lang="LID4096" sz="2000"/>
            </a:p>
          </p:txBody>
        </p:sp>
      </p:grpSp>
      <p:pic>
        <p:nvPicPr>
          <p:cNvPr id="4" name="Thu Jan 04 2024 (12)">
            <a:hlinkClick r:id="" action="ppaction://media"/>
            <a:extLst>
              <a:ext uri="{FF2B5EF4-FFF2-40B4-BE49-F238E27FC236}">
                <a16:creationId xmlns:a16="http://schemas.microsoft.com/office/drawing/2014/main" id="{C224DB0A-0832-45A3-37E5-F6A57B989A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900" y="2173288"/>
            <a:ext cx="609600" cy="609600"/>
          </a:xfrm>
          <a:prstGeom prst="rect">
            <a:avLst/>
          </a:prstGeom>
        </p:spPr>
      </p:pic>
    </p:spTree>
    <p:extLst>
      <p:ext uri="{BB962C8B-B14F-4D97-AF65-F5344CB8AC3E}">
        <p14:creationId xmlns:p14="http://schemas.microsoft.com/office/powerpoint/2010/main" val="49092157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9835</TotalTime>
  <Words>1478</Words>
  <Application>Microsoft Office PowerPoint</Application>
  <PresentationFormat>Widescreen</PresentationFormat>
  <Paragraphs>312</Paragraphs>
  <Slides>12</Slides>
  <Notes>12</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Calibri</vt:lpstr>
      <vt:lpstr>Calibri Light</vt:lpstr>
      <vt:lpstr>Consolas</vt:lpstr>
      <vt:lpstr>Poppins</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dc:creator>
  <cp:lastModifiedBy>Gera Weiss</cp:lastModifiedBy>
  <cp:revision>178</cp:revision>
  <dcterms:created xsi:type="dcterms:W3CDTF">2022-11-30T16:30:03Z</dcterms:created>
  <dcterms:modified xsi:type="dcterms:W3CDTF">2024-01-04T08:57:51Z</dcterms:modified>
</cp:coreProperties>
</file>